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8" r:id="rId2"/>
    <p:sldId id="260" r:id="rId3"/>
    <p:sldId id="269" r:id="rId4"/>
    <p:sldId id="261" r:id="rId5"/>
    <p:sldId id="263" r:id="rId6"/>
    <p:sldId id="265" r:id="rId7"/>
    <p:sldId id="266" r:id="rId8"/>
    <p:sldId id="268" r:id="rId9"/>
    <p:sldId id="267" r:id="rId10"/>
    <p:sldId id="27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-114" y="-7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93EA2-9AE0-4942-8B96-817C036E67E0}" type="datetimeFigureOut">
              <a:rPr lang="en-GB" smtClean="0"/>
              <a:pPr/>
              <a:t>20/11/2020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E43A5-75E3-4F3F-A940-2665D2EBA5C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252907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93EA2-9AE0-4942-8B96-817C036E67E0}" type="datetimeFigureOut">
              <a:rPr lang="en-GB" smtClean="0"/>
              <a:pPr/>
              <a:t>20/11/2020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E43A5-75E3-4F3F-A940-2665D2EBA5C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446572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93EA2-9AE0-4942-8B96-817C036E67E0}" type="datetimeFigureOut">
              <a:rPr lang="en-GB" smtClean="0"/>
              <a:pPr/>
              <a:t>20/11/2020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E43A5-75E3-4F3F-A940-2665D2EBA5C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99797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93EA2-9AE0-4942-8B96-817C036E67E0}" type="datetimeFigureOut">
              <a:rPr lang="en-GB" smtClean="0"/>
              <a:pPr/>
              <a:t>20/11/2020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E43A5-75E3-4F3F-A940-2665D2EBA5C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1115011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93EA2-9AE0-4942-8B96-817C036E67E0}" type="datetimeFigureOut">
              <a:rPr lang="en-GB" smtClean="0"/>
              <a:pPr/>
              <a:t>20/11/2020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E43A5-75E3-4F3F-A940-2665D2EBA5C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41919981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93EA2-9AE0-4942-8B96-817C036E67E0}" type="datetimeFigureOut">
              <a:rPr lang="en-GB" smtClean="0"/>
              <a:pPr/>
              <a:t>20/11/2020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E43A5-75E3-4F3F-A940-2665D2EBA5C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7117419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93EA2-9AE0-4942-8B96-817C036E67E0}" type="datetimeFigureOut">
              <a:rPr lang="en-GB" smtClean="0"/>
              <a:pPr/>
              <a:t>20/11/2020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E43A5-75E3-4F3F-A940-2665D2EBA5C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0096183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93EA2-9AE0-4942-8B96-817C036E67E0}" type="datetimeFigureOut">
              <a:rPr lang="en-GB" smtClean="0"/>
              <a:pPr/>
              <a:t>20/11/2020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E43A5-75E3-4F3F-A940-2665D2EBA5C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80306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93EA2-9AE0-4942-8B96-817C036E67E0}" type="datetimeFigureOut">
              <a:rPr lang="en-GB" smtClean="0"/>
              <a:pPr/>
              <a:t>20/11/2020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E43A5-75E3-4F3F-A940-2665D2EBA5C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57431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93EA2-9AE0-4942-8B96-817C036E67E0}" type="datetimeFigureOut">
              <a:rPr lang="en-GB" smtClean="0"/>
              <a:pPr/>
              <a:t>20/11/2020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E43A5-75E3-4F3F-A940-2665D2EBA5C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011188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93EA2-9AE0-4942-8B96-817C036E67E0}" type="datetimeFigureOut">
              <a:rPr lang="en-GB" smtClean="0"/>
              <a:pPr/>
              <a:t>20/11/2020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E43A5-75E3-4F3F-A940-2665D2EBA5C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482921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93EA2-9AE0-4942-8B96-817C036E67E0}" type="datetimeFigureOut">
              <a:rPr lang="en-GB" smtClean="0"/>
              <a:pPr/>
              <a:t>20/11/2020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E43A5-75E3-4F3F-A940-2665D2EBA5C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05268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93EA2-9AE0-4942-8B96-817C036E67E0}" type="datetimeFigureOut">
              <a:rPr lang="en-GB" smtClean="0"/>
              <a:pPr/>
              <a:t>20/11/2020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E43A5-75E3-4F3F-A940-2665D2EBA5C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85673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93EA2-9AE0-4942-8B96-817C036E67E0}" type="datetimeFigureOut">
              <a:rPr lang="en-GB" smtClean="0"/>
              <a:pPr/>
              <a:t>20/11/2020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E43A5-75E3-4F3F-A940-2665D2EBA5C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44124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93EA2-9AE0-4942-8B96-817C036E67E0}" type="datetimeFigureOut">
              <a:rPr lang="en-GB" smtClean="0"/>
              <a:pPr/>
              <a:t>20/11/2020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E43A5-75E3-4F3F-A940-2665D2EBA5C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613573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93EA2-9AE0-4942-8B96-817C036E67E0}" type="datetimeFigureOut">
              <a:rPr lang="en-GB" smtClean="0"/>
              <a:pPr/>
              <a:t>20/11/2020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E43A5-75E3-4F3F-A940-2665D2EBA5C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633613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93EA2-9AE0-4942-8B96-817C036E67E0}" type="datetimeFigureOut">
              <a:rPr lang="en-GB" smtClean="0"/>
              <a:pPr/>
              <a:t>20/11/2020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8EE43A5-75E3-4F3F-A940-2665D2EBA5C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633380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hartareciclarii.ro/cum-reciclez/de-ce-si-cum-sa-reciclezi-uleiul-alimentar-uzat/" TargetMode="External"/><Relationship Id="rId2" Type="http://schemas.openxmlformats.org/officeDocument/2006/relationships/hyperlink" Target="https://www.arctic.ro/blog/cele-mai-sanatoase-uleiuri-pentru-gatit-tipuri-proprietati-si-diferente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green-report.ro/ulei-uzat-ce-sa-faci-cu-el/" TargetMode="External"/><Relationship Id="rId4" Type="http://schemas.openxmlformats.org/officeDocument/2006/relationships/hyperlink" Target="https://www.click.ro/news/national/uite-ce-poti-face-cu-uleiul-alimentar-folosit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205098"/>
            <a:ext cx="10515600" cy="5272755"/>
          </a:xfrm>
        </p:spPr>
        <p:txBody>
          <a:bodyPr>
            <a:normAutofit fontScale="90000"/>
          </a:bodyPr>
          <a:lstStyle/>
          <a:p>
            <a:pPr algn="ctr"/>
            <a:r>
              <a:rPr lang="en-GB" sz="5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SAPTAMANA</a:t>
            </a:r>
            <a:r>
              <a:rPr lang="en-GB" sz="5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EDUCATIEI</a:t>
            </a:r>
            <a:r>
              <a:rPr lang="en-GB" sz="5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GLOBALE</a:t>
            </a:r>
            <a:r>
              <a:rPr lang="en-GB" sz="5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5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</a:t>
            </a:r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”ESTE </a:t>
            </a:r>
            <a:r>
              <a:rPr lang="en-GB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LUMEA</a:t>
            </a:r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NOASTRA</a:t>
            </a:r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b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  </a:t>
            </a:r>
            <a:r>
              <a:rPr lang="en-GB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ACTIONAM</a:t>
            </a:r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IMPREUNA</a:t>
            </a:r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!”</a:t>
            </a:r>
            <a:b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dirty="0"/>
              <a:t/>
            </a:r>
            <a:br>
              <a:rPr lang="en-GB" sz="4000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SAPTAMANA</a:t>
            </a:r>
            <a:r>
              <a:rPr lang="en-GB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:16-20 </a:t>
            </a:r>
            <a:r>
              <a:rPr lang="en-GB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NOIEMBRIE</a:t>
            </a:r>
            <a:r>
              <a:rPr lang="en-GB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2020</a:t>
            </a:r>
            <a:endParaRPr lang="en-GB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8523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BIBLIOGARFIE</a:t>
            </a:r>
            <a:endParaRPr lang="en-GB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GB" dirty="0" smtClean="0">
                <a:hlinkClick r:id="rId2"/>
              </a:rPr>
              <a:t>https://</a:t>
            </a:r>
            <a:r>
              <a:rPr lang="en-GB" dirty="0" err="1" smtClean="0">
                <a:hlinkClick r:id="rId2"/>
              </a:rPr>
              <a:t>www.arctic.ro</a:t>
            </a:r>
            <a:r>
              <a:rPr lang="en-GB" dirty="0" smtClean="0">
                <a:hlinkClick r:id="rId2"/>
              </a:rPr>
              <a:t>/blog/cele-mai-sanatoase-uleiuri-pentru-gatit-tipuri-proprietati-si-diferente/</a:t>
            </a:r>
            <a:endParaRPr lang="en-GB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GB" dirty="0" smtClean="0">
                <a:hlinkClick r:id="rId3"/>
              </a:rPr>
              <a:t>https://</a:t>
            </a:r>
            <a:r>
              <a:rPr lang="en-GB" dirty="0" err="1" smtClean="0">
                <a:hlinkClick r:id="rId3"/>
              </a:rPr>
              <a:t>hartareciclarii.ro</a:t>
            </a:r>
            <a:r>
              <a:rPr lang="en-GB" dirty="0" smtClean="0">
                <a:hlinkClick r:id="rId3"/>
              </a:rPr>
              <a:t>/cum-</a:t>
            </a:r>
            <a:r>
              <a:rPr lang="en-GB" dirty="0" err="1" smtClean="0">
                <a:hlinkClick r:id="rId3"/>
              </a:rPr>
              <a:t>reciclez</a:t>
            </a:r>
            <a:r>
              <a:rPr lang="en-GB" dirty="0" smtClean="0">
                <a:hlinkClick r:id="rId3"/>
              </a:rPr>
              <a:t>/de-</a:t>
            </a:r>
            <a:r>
              <a:rPr lang="en-GB" dirty="0" err="1" smtClean="0">
                <a:hlinkClick r:id="rId3"/>
              </a:rPr>
              <a:t>ce</a:t>
            </a:r>
            <a:r>
              <a:rPr lang="en-GB" dirty="0" smtClean="0">
                <a:hlinkClick r:id="rId3"/>
              </a:rPr>
              <a:t>-</a:t>
            </a:r>
            <a:r>
              <a:rPr lang="en-GB" dirty="0" err="1" smtClean="0">
                <a:hlinkClick r:id="rId3"/>
              </a:rPr>
              <a:t>si</a:t>
            </a:r>
            <a:r>
              <a:rPr lang="en-GB" dirty="0" smtClean="0">
                <a:hlinkClick r:id="rId3"/>
              </a:rPr>
              <a:t>-cum-</a:t>
            </a:r>
            <a:r>
              <a:rPr lang="en-GB" dirty="0" err="1" smtClean="0">
                <a:hlinkClick r:id="rId3"/>
              </a:rPr>
              <a:t>sa</a:t>
            </a:r>
            <a:r>
              <a:rPr lang="en-GB" dirty="0" smtClean="0">
                <a:hlinkClick r:id="rId3"/>
              </a:rPr>
              <a:t>-</a:t>
            </a:r>
            <a:r>
              <a:rPr lang="en-GB" dirty="0" err="1" smtClean="0">
                <a:hlinkClick r:id="rId3"/>
              </a:rPr>
              <a:t>reciclezi-uleiul-alimentar-uzat</a:t>
            </a:r>
            <a:r>
              <a:rPr lang="en-GB" dirty="0" smtClean="0">
                <a:hlinkClick r:id="rId3"/>
              </a:rPr>
              <a:t>/</a:t>
            </a:r>
            <a:endParaRPr lang="en-GB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GB" dirty="0" smtClean="0">
                <a:hlinkClick r:id="rId4"/>
              </a:rPr>
              <a:t>https://</a:t>
            </a:r>
            <a:r>
              <a:rPr lang="en-GB" dirty="0" err="1" smtClean="0">
                <a:hlinkClick r:id="rId4"/>
              </a:rPr>
              <a:t>www.click.ro</a:t>
            </a:r>
            <a:r>
              <a:rPr lang="en-GB" dirty="0" smtClean="0">
                <a:hlinkClick r:id="rId4"/>
              </a:rPr>
              <a:t>/news/national/</a:t>
            </a:r>
            <a:r>
              <a:rPr lang="en-GB" dirty="0" err="1" smtClean="0">
                <a:hlinkClick r:id="rId4"/>
              </a:rPr>
              <a:t>uite</a:t>
            </a:r>
            <a:r>
              <a:rPr lang="en-GB" dirty="0" smtClean="0">
                <a:hlinkClick r:id="rId4"/>
              </a:rPr>
              <a:t>-</a:t>
            </a:r>
            <a:r>
              <a:rPr lang="en-GB" dirty="0" err="1" smtClean="0">
                <a:hlinkClick r:id="rId4"/>
              </a:rPr>
              <a:t>ce</a:t>
            </a:r>
            <a:r>
              <a:rPr lang="en-GB" dirty="0" smtClean="0">
                <a:hlinkClick r:id="rId4"/>
              </a:rPr>
              <a:t>-</a:t>
            </a:r>
            <a:r>
              <a:rPr lang="en-GB" dirty="0" err="1" smtClean="0">
                <a:hlinkClick r:id="rId4"/>
              </a:rPr>
              <a:t>poti</a:t>
            </a:r>
            <a:r>
              <a:rPr lang="en-GB" dirty="0" smtClean="0">
                <a:hlinkClick r:id="rId4"/>
              </a:rPr>
              <a:t>-face-cu-</a:t>
            </a:r>
            <a:r>
              <a:rPr lang="en-GB" dirty="0" err="1" smtClean="0">
                <a:hlinkClick r:id="rId4"/>
              </a:rPr>
              <a:t>uleiul</a:t>
            </a:r>
            <a:r>
              <a:rPr lang="en-GB" dirty="0" smtClean="0">
                <a:hlinkClick r:id="rId4"/>
              </a:rPr>
              <a:t>-</a:t>
            </a:r>
            <a:r>
              <a:rPr lang="en-GB" dirty="0" err="1" smtClean="0">
                <a:hlinkClick r:id="rId4"/>
              </a:rPr>
              <a:t>alimentar-folosit</a:t>
            </a:r>
            <a:endParaRPr lang="en-GB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GB" dirty="0" smtClean="0">
                <a:hlinkClick r:id="rId5"/>
              </a:rPr>
              <a:t>https://</a:t>
            </a:r>
            <a:r>
              <a:rPr lang="en-GB" dirty="0" err="1" smtClean="0">
                <a:hlinkClick r:id="rId5"/>
              </a:rPr>
              <a:t>www.green-report.ro</a:t>
            </a:r>
            <a:r>
              <a:rPr lang="en-GB" dirty="0" smtClean="0">
                <a:hlinkClick r:id="rId5"/>
              </a:rPr>
              <a:t>/</a:t>
            </a:r>
            <a:r>
              <a:rPr lang="en-GB" dirty="0" err="1" smtClean="0">
                <a:hlinkClick r:id="rId5"/>
              </a:rPr>
              <a:t>ulei</a:t>
            </a:r>
            <a:r>
              <a:rPr lang="en-GB" dirty="0" smtClean="0">
                <a:hlinkClick r:id="rId5"/>
              </a:rPr>
              <a:t>-</a:t>
            </a:r>
            <a:r>
              <a:rPr lang="en-GB" dirty="0" err="1" smtClean="0">
                <a:hlinkClick r:id="rId5"/>
              </a:rPr>
              <a:t>uzat</a:t>
            </a:r>
            <a:r>
              <a:rPr lang="en-GB" dirty="0" smtClean="0">
                <a:hlinkClick r:id="rId5"/>
              </a:rPr>
              <a:t>-</a:t>
            </a:r>
            <a:r>
              <a:rPr lang="en-GB" dirty="0" err="1" smtClean="0">
                <a:hlinkClick r:id="rId5"/>
              </a:rPr>
              <a:t>ce</a:t>
            </a:r>
            <a:r>
              <a:rPr lang="en-GB" dirty="0" smtClean="0">
                <a:hlinkClick r:id="rId5"/>
              </a:rPr>
              <a:t>-</a:t>
            </a:r>
            <a:r>
              <a:rPr lang="en-GB" dirty="0" err="1" smtClean="0">
                <a:hlinkClick r:id="rId5"/>
              </a:rPr>
              <a:t>sa</a:t>
            </a:r>
            <a:r>
              <a:rPr lang="en-GB" dirty="0" smtClean="0">
                <a:hlinkClick r:id="rId5"/>
              </a:rPr>
              <a:t>-</a:t>
            </a:r>
            <a:r>
              <a:rPr lang="en-GB" dirty="0" err="1" smtClean="0">
                <a:hlinkClick r:id="rId5"/>
              </a:rPr>
              <a:t>faci</a:t>
            </a:r>
            <a:r>
              <a:rPr lang="en-GB" dirty="0" smtClean="0">
                <a:hlinkClick r:id="rId5"/>
              </a:rPr>
              <a:t>-cu-el/</a:t>
            </a:r>
            <a:endParaRPr lang="en-GB" dirty="0" smtClean="0"/>
          </a:p>
          <a:p>
            <a:pPr>
              <a:buFont typeface="Wingdings" panose="05000000000000000000" pitchFamily="2" charset="2"/>
              <a:buChar char="v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259701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p Ribbon 1"/>
          <p:cNvSpPr/>
          <p:nvPr/>
        </p:nvSpPr>
        <p:spPr>
          <a:xfrm>
            <a:off x="0" y="734938"/>
            <a:ext cx="11878654" cy="5110385"/>
          </a:xfrm>
          <a:prstGeom prst="ribbon2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RECICLAREA</a:t>
            </a:r>
            <a:r>
              <a:rPr lang="en-GB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ESTE </a:t>
            </a:r>
            <a:r>
              <a:rPr lang="en-GB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NOUL</a:t>
            </a:r>
            <a:r>
              <a:rPr lang="en-GB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PAS IN </a:t>
            </a:r>
            <a:r>
              <a:rPr lang="en-GB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EVOLUTIA</a:t>
            </a:r>
            <a:r>
              <a:rPr lang="en-GB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UMANA</a:t>
            </a:r>
            <a:endParaRPr lang="en-GB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48098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CUPRINS</a:t>
            </a:r>
            <a:endParaRPr lang="en-GB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GB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IMPORTANTA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RECICLARII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ULEIULUI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MENAJER</a:t>
            </a:r>
            <a:endParaRPr lang="en-GB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COLECTAREA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ULEIULUI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MENAJER</a:t>
            </a:r>
            <a:endParaRPr lang="en-GB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GB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PREDAREA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ULEIULUI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MENAJER</a:t>
            </a:r>
            <a:endParaRPr lang="en-GB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GB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REUTILIZAREA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ULEIULUI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MENAJER</a:t>
            </a:r>
            <a:endParaRPr lang="en-GB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GB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BIBLIOGRAFIE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452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IMPORTANTA</a:t>
            </a:r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RECICLARII</a:t>
            </a:r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ULEIULUI</a:t>
            </a:r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MENAJER</a:t>
            </a:r>
            <a:endParaRPr lang="en-GB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fontAlgn="base">
              <a:buFont typeface="Wingdings" panose="05000000000000000000" pitchFamily="2" charset="2"/>
              <a:buChar char="v"/>
            </a:pPr>
            <a:r>
              <a:rPr lang="en-GB" dirty="0" smtClean="0"/>
              <a:t> </a:t>
            </a:r>
            <a:r>
              <a:rPr lang="en-GB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Uleiul</a:t>
            </a: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alimentar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uzat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aruncat</a:t>
            </a: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sistemul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canalizare,înfundă</a:t>
            </a: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țevile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produce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defecțiuni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sistemele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stațiile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epurare</a:t>
            </a: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>
              <a:buFont typeface="Wingdings" panose="05000000000000000000" pitchFamily="2" charset="2"/>
              <a:buChar char="v"/>
            </a:pP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GB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osturile</a:t>
            </a: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curățare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reabilitare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țevilor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canalizare</a:t>
            </a: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mare.</a:t>
            </a:r>
          </a:p>
          <a:p>
            <a:pPr fontAlgn="base">
              <a:buFont typeface="Wingdings" panose="05000000000000000000" pitchFamily="2" charset="2"/>
              <a:buChar char="v"/>
            </a:pP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GB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litru</a:t>
            </a: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ulei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alimentar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uzat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aruncat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sistemul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canalizare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poluează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milion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litri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apă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buFont typeface="Wingdings" panose="05000000000000000000" pitchFamily="2" charset="2"/>
              <a:buChar char="v"/>
            </a:pP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Odată</a:t>
            </a: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ajuns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resursele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naturale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apă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uleiul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formează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peliculă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suprafața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apei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împiedică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oxigenul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ajungă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plantele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viețuitoarele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acvatice</a:t>
            </a: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acestea</a:t>
            </a: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buFont typeface="Wingdings" panose="05000000000000000000" pitchFamily="2" charset="2"/>
              <a:buChar char="v"/>
            </a:pP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ajunge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sol,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uleiul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alimentar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uzat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râncezește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poluând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solul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oprind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regenerarea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acestuia</a:t>
            </a: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pământul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devine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nefertil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fiind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necesar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interval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considerabil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timp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acesta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devină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nou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productiv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GB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2965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RECICLAREA</a:t>
            </a:r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ULEIULUI</a:t>
            </a:r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MENAJER</a:t>
            </a:r>
            <a:endParaRPr lang="en-GB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457200" lvl="1" indent="0" algn="ctr">
              <a:buNone/>
            </a:pPr>
            <a:r>
              <a:rPr lang="en-GB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ASA</a:t>
            </a:r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</a:t>
            </a:r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GB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ASA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endParaRPr lang="en-GB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7675" y="3390900"/>
            <a:ext cx="5884759" cy="326627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84835" y="3390899"/>
            <a:ext cx="4802290" cy="3086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1357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COLECTAREA</a:t>
            </a:r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ULEIULUI</a:t>
            </a:r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MENAJER</a:t>
            </a:r>
            <a:endParaRPr lang="en-GB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00812"/>
          </a:xfrm>
        </p:spPr>
        <p:txBody>
          <a:bodyPr>
            <a:normAutofit fontScale="40000" lnSpcReduction="20000"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800" dirty="0" smtClean="0">
                <a:solidFill>
                  <a:srgbClr val="4D4D4D"/>
                </a:solidFill>
                <a:latin typeface="Source Sans Pro"/>
              </a:rPr>
              <a:t>       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800" dirty="0">
                <a:solidFill>
                  <a:srgbClr val="4D4D4D"/>
                </a:solidFill>
                <a:latin typeface="Source Sans Pro"/>
                <a:cs typeface="Times New Roman" panose="02020603050405020304" pitchFamily="18" charset="0"/>
              </a:rPr>
              <a:t> </a:t>
            </a:r>
            <a:r>
              <a:rPr lang="en-GB" sz="1800" dirty="0" smtClean="0">
                <a:solidFill>
                  <a:srgbClr val="4D4D4D"/>
                </a:solidFill>
                <a:latin typeface="Source Sans Pro"/>
                <a:cs typeface="Times New Roman" panose="02020603050405020304" pitchFamily="18" charset="0"/>
              </a:rPr>
              <a:t>      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dirty="0">
              <a:solidFill>
                <a:srgbClr val="4D4D4D"/>
              </a:solidFill>
              <a:latin typeface="Source Sans Pro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1800" dirty="0" smtClean="0">
              <a:solidFill>
                <a:srgbClr val="4D4D4D"/>
              </a:solidFill>
              <a:latin typeface="Source Sans Pro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800" dirty="0" smtClean="0">
                <a:solidFill>
                  <a:srgbClr val="4D4D4D"/>
                </a:solidFill>
                <a:latin typeface="Source Sans Pro"/>
                <a:cs typeface="Times New Roman" panose="02020603050405020304" pitchFamily="18" charset="0"/>
              </a:rPr>
              <a:t>   </a:t>
            </a:r>
            <a:r>
              <a:rPr lang="en-GB" sz="5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GB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putea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reciclat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evita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impactul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negativ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asupra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mediului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atunci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colectezi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uleiul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alimentar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uzat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bine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vedere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anumite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aspecte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importante</a:t>
            </a:r>
            <a:r>
              <a:rPr lang="en-GB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5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iți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recomandăm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după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termini de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gătit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GB" sz="5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lași</a:t>
            </a:r>
            <a:r>
              <a:rPr lang="en-GB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uleiul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utilizat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răcească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după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uleiul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s-a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răcit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strecoară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-l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elimina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impuritățile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resturile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mâncare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pune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uleiul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strecurat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-un recipient de plastic, metal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sticlă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uleiul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astfel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colectat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gata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a fi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dus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punctele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colectare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specializate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fi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trimis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spre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reciclare</a:t>
            </a:r>
            <a:r>
              <a:rPr lang="en-GB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6930640" y="1825625"/>
            <a:ext cx="4423160" cy="213962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930640" y="4329113"/>
            <a:ext cx="4423159" cy="2028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10595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PREDAREA</a:t>
            </a:r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ULEIULUI</a:t>
            </a:r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MENAJER</a:t>
            </a:r>
            <a:endParaRPr lang="en-GB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91312" y="2413338"/>
            <a:ext cx="1048569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0" i="0" dirty="0" smtClean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GB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Odată</a:t>
            </a:r>
            <a:r>
              <a:rPr lang="en-GB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colectat</a:t>
            </a:r>
            <a:r>
              <a:rPr lang="en-GB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separat</a:t>
            </a:r>
            <a:r>
              <a:rPr lang="en-GB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GB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necontaminat</a:t>
            </a:r>
            <a:r>
              <a:rPr lang="en-GB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recipientul</a:t>
            </a:r>
            <a:r>
              <a:rPr lang="en-GB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ales, </a:t>
            </a:r>
            <a:r>
              <a:rPr lang="en-GB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uleiul</a:t>
            </a:r>
            <a:r>
              <a:rPr lang="en-GB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alimentar</a:t>
            </a:r>
            <a:r>
              <a:rPr lang="en-GB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uzat</a:t>
            </a:r>
            <a:r>
              <a:rPr lang="en-GB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GB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pregătit</a:t>
            </a:r>
            <a:r>
              <a:rPr lang="en-GB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GB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 fi </a:t>
            </a:r>
            <a:r>
              <a:rPr lang="en-GB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predat</a:t>
            </a:r>
            <a:r>
              <a:rPr lang="en-GB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GB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punctele</a:t>
            </a:r>
            <a:r>
              <a:rPr lang="en-GB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colectare</a:t>
            </a:r>
            <a:r>
              <a:rPr lang="en-GB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specializate</a:t>
            </a:r>
            <a:r>
              <a:rPr lang="en-GB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GB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GB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GB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preluat</a:t>
            </a:r>
            <a:r>
              <a:rPr lang="en-GB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la tine de </a:t>
            </a:r>
            <a:r>
              <a:rPr lang="en-GB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acasă</a:t>
            </a:r>
            <a:r>
              <a:rPr lang="en-GB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GB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 fi </a:t>
            </a:r>
            <a:r>
              <a:rPr lang="en-GB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trimis</a:t>
            </a:r>
            <a:r>
              <a:rPr lang="en-GB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spre</a:t>
            </a:r>
            <a:r>
              <a:rPr lang="en-GB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reciclare</a:t>
            </a:r>
            <a:r>
              <a:rPr lang="en-GB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GB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acest</a:t>
            </a:r>
            <a:r>
              <a:rPr lang="en-GB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moment </a:t>
            </a:r>
            <a:r>
              <a:rPr lang="en-GB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România</a:t>
            </a:r>
            <a:r>
              <a:rPr lang="en-GB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există</a:t>
            </a:r>
            <a:r>
              <a:rPr lang="en-GB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GB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multe</a:t>
            </a:r>
            <a:r>
              <a:rPr lang="en-GB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firme</a:t>
            </a:r>
            <a:r>
              <a:rPr lang="en-GB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GB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preiau</a:t>
            </a:r>
            <a:r>
              <a:rPr lang="en-GB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uleiul</a:t>
            </a:r>
            <a:r>
              <a:rPr lang="en-GB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uzat</a:t>
            </a:r>
            <a:r>
              <a:rPr lang="en-GB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en-GB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populație</a:t>
            </a:r>
            <a:r>
              <a:rPr lang="en-GB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GB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anume</a:t>
            </a:r>
            <a:r>
              <a:rPr lang="en-GB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Uleiosul</a:t>
            </a:r>
            <a:r>
              <a:rPr lang="en-GB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Sigurec</a:t>
            </a:r>
            <a:r>
              <a:rPr lang="en-GB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GB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MOL</a:t>
            </a:r>
            <a:r>
              <a:rPr lang="en-GB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România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,Carrefour,Auchan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07613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COLECTAREA</a:t>
            </a:r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ULEIULUI</a:t>
            </a:r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MENAJER</a:t>
            </a:r>
            <a:endParaRPr lang="en-GB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0" y="2413338"/>
            <a:ext cx="6096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GB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GB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GB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colectăm</a:t>
            </a:r>
            <a:r>
              <a:rPr lang="en-GB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GB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GB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reciclam</a:t>
            </a:r>
            <a:r>
              <a:rPr lang="en-GB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uleiul</a:t>
            </a:r>
            <a:r>
              <a:rPr lang="en-GB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uzat</a:t>
            </a:r>
            <a:r>
              <a:rPr lang="en-GB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GB" sz="28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GB" sz="28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GB" sz="28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GB" sz="28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proteja</a:t>
            </a:r>
            <a:r>
              <a:rPr lang="en-GB" sz="28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sursele</a:t>
            </a:r>
            <a:r>
              <a:rPr lang="en-GB" sz="28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8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apă</a:t>
            </a:r>
            <a:endParaRPr lang="en-GB" sz="28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GB" sz="28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GB" sz="28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GB" sz="28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proteja</a:t>
            </a:r>
            <a:r>
              <a:rPr lang="en-GB" sz="28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organismele</a:t>
            </a:r>
            <a:r>
              <a:rPr lang="en-GB" sz="28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vii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GB" sz="28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GB" sz="28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GB" sz="28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proteja</a:t>
            </a:r>
            <a:r>
              <a:rPr lang="en-GB" sz="28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sistemele</a:t>
            </a:r>
            <a:r>
              <a:rPr lang="en-GB" sz="28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8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alimentare</a:t>
            </a:r>
            <a:r>
              <a:rPr lang="en-GB" sz="28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GB" sz="28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apă</a:t>
            </a:r>
            <a:r>
              <a:rPr lang="en-GB" sz="28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GB" sz="28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canalizare</a:t>
            </a:r>
            <a:endParaRPr lang="en-GB" sz="28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GB" sz="28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GB" sz="28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GB" sz="28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contribui</a:t>
            </a:r>
            <a:r>
              <a:rPr lang="en-GB" sz="28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GB" sz="28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economia</a:t>
            </a:r>
            <a:r>
              <a:rPr lang="en-GB" sz="28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națională</a:t>
            </a:r>
            <a:endParaRPr lang="en-GB" sz="28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800" b="0" i="0" dirty="0" smtClean="0">
                <a:solidFill>
                  <a:srgbClr val="1839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sz="2800" b="0" i="0" dirty="0">
              <a:solidFill>
                <a:srgbClr val="18395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13042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REUTILIZAREA</a:t>
            </a:r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ULEIULUI</a:t>
            </a:r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MENAJER</a:t>
            </a:r>
            <a:endParaRPr lang="en-GB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en-GB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GB" dirty="0" err="1" smtClean="0"/>
              <a:t>Cele</a:t>
            </a:r>
            <a:r>
              <a:rPr lang="en-GB" dirty="0" smtClean="0"/>
              <a:t> </a:t>
            </a:r>
            <a:r>
              <a:rPr lang="en-GB" dirty="0" err="1" smtClean="0"/>
              <a:t>mai</a:t>
            </a:r>
            <a:r>
              <a:rPr lang="en-GB" dirty="0" smtClean="0"/>
              <a:t> </a:t>
            </a:r>
            <a:r>
              <a:rPr lang="en-GB" dirty="0" err="1" smtClean="0"/>
              <a:t>mari</a:t>
            </a:r>
            <a:r>
              <a:rPr lang="en-GB" dirty="0" smtClean="0"/>
              <a:t> </a:t>
            </a:r>
            <a:r>
              <a:rPr lang="en-GB" dirty="0" err="1" smtClean="0"/>
              <a:t>cantitati</a:t>
            </a:r>
            <a:r>
              <a:rPr lang="en-GB" dirty="0" smtClean="0"/>
              <a:t> de </a:t>
            </a:r>
            <a:r>
              <a:rPr lang="en-GB" dirty="0" err="1" smtClean="0"/>
              <a:t>ulei</a:t>
            </a:r>
            <a:r>
              <a:rPr lang="en-GB" dirty="0" smtClean="0"/>
              <a:t> </a:t>
            </a:r>
            <a:r>
              <a:rPr lang="en-GB" dirty="0" err="1" smtClean="0"/>
              <a:t>sunt</a:t>
            </a:r>
            <a:r>
              <a:rPr lang="en-GB" dirty="0" smtClean="0"/>
              <a:t> </a:t>
            </a:r>
            <a:r>
              <a:rPr lang="en-GB" dirty="0" err="1" smtClean="0"/>
              <a:t>transformate</a:t>
            </a:r>
            <a:r>
              <a:rPr lang="en-GB" dirty="0" smtClean="0"/>
              <a:t> in </a:t>
            </a:r>
            <a:r>
              <a:rPr lang="en-GB" dirty="0" err="1" smtClean="0"/>
              <a:t>biodisel</a:t>
            </a:r>
            <a:r>
              <a:rPr lang="en-GB" dirty="0" smtClean="0"/>
              <a:t> - un </a:t>
            </a:r>
            <a:r>
              <a:rPr lang="en-GB" dirty="0" err="1" smtClean="0"/>
              <a:t>combustibil</a:t>
            </a:r>
            <a:r>
              <a:rPr lang="en-GB" dirty="0" smtClean="0"/>
              <a:t> </a:t>
            </a:r>
            <a:r>
              <a:rPr lang="en-GB" dirty="0" err="1" smtClean="0"/>
              <a:t>folosit</a:t>
            </a:r>
            <a:r>
              <a:rPr lang="en-GB" dirty="0" smtClean="0"/>
              <a:t> de </a:t>
            </a:r>
            <a:r>
              <a:rPr lang="en-GB" dirty="0" err="1" smtClean="0"/>
              <a:t>masinile</a:t>
            </a:r>
            <a:r>
              <a:rPr lang="en-GB" smtClean="0"/>
              <a:t> eco.</a:t>
            </a:r>
            <a:endParaRPr lang="en-GB" dirty="0" smtClean="0"/>
          </a:p>
          <a:p>
            <a:pPr>
              <a:buFont typeface="Wingdings" panose="05000000000000000000" pitchFamily="2" charset="2"/>
              <a:buChar char="v"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GB" dirty="0" smtClean="0"/>
              <a:t> In </a:t>
            </a:r>
            <a:r>
              <a:rPr lang="en-GB" dirty="0" err="1" smtClean="0"/>
              <a:t>produse</a:t>
            </a:r>
            <a:r>
              <a:rPr lang="en-GB" dirty="0" smtClean="0"/>
              <a:t>, care se </a:t>
            </a:r>
            <a:r>
              <a:rPr lang="en-GB" dirty="0" err="1" smtClean="0"/>
              <a:t>regasesc</a:t>
            </a:r>
            <a:r>
              <a:rPr lang="en-GB" dirty="0" smtClean="0"/>
              <a:t> </a:t>
            </a:r>
            <a:r>
              <a:rPr lang="en-GB" dirty="0" err="1" smtClean="0"/>
              <a:t>pe</a:t>
            </a:r>
            <a:r>
              <a:rPr lang="en-GB" dirty="0" smtClean="0"/>
              <a:t> </a:t>
            </a:r>
            <a:r>
              <a:rPr lang="en-GB" dirty="0" err="1" smtClean="0"/>
              <a:t>piata</a:t>
            </a:r>
            <a:r>
              <a:rPr lang="en-GB" dirty="0" smtClean="0"/>
              <a:t> </a:t>
            </a:r>
            <a:r>
              <a:rPr lang="en-GB" dirty="0" err="1" smtClean="0"/>
              <a:t>bunurilor</a:t>
            </a:r>
            <a:r>
              <a:rPr lang="en-GB" dirty="0" smtClean="0"/>
              <a:t> de </a:t>
            </a:r>
            <a:r>
              <a:rPr lang="en-GB" dirty="0" err="1" smtClean="0"/>
              <a:t>larg</a:t>
            </a:r>
            <a:r>
              <a:rPr lang="en-GB" dirty="0" smtClean="0"/>
              <a:t> </a:t>
            </a:r>
            <a:r>
              <a:rPr lang="en-GB" dirty="0" err="1" smtClean="0"/>
              <a:t>consum</a:t>
            </a:r>
            <a:r>
              <a:rPr lang="en-GB" dirty="0" smtClean="0"/>
              <a:t>, cum </a:t>
            </a:r>
            <a:r>
              <a:rPr lang="en-GB" dirty="0" err="1" smtClean="0"/>
              <a:t>ar</a:t>
            </a:r>
            <a:r>
              <a:rPr lang="en-GB" dirty="0" smtClean="0"/>
              <a:t> fi </a:t>
            </a:r>
            <a:r>
              <a:rPr lang="en-GB" dirty="0" err="1" smtClean="0"/>
              <a:t>cremele</a:t>
            </a:r>
            <a:r>
              <a:rPr lang="en-GB" dirty="0" smtClean="0"/>
              <a:t> </a:t>
            </a:r>
            <a:r>
              <a:rPr lang="en-GB" dirty="0" err="1" smtClean="0"/>
              <a:t>pentru</a:t>
            </a:r>
            <a:r>
              <a:rPr lang="en-GB" dirty="0" smtClean="0"/>
              <a:t> </a:t>
            </a:r>
            <a:r>
              <a:rPr lang="en-GB" dirty="0" err="1" smtClean="0"/>
              <a:t>ingrijire</a:t>
            </a:r>
            <a:r>
              <a:rPr lang="en-GB" dirty="0" smtClean="0"/>
              <a:t> </a:t>
            </a:r>
            <a:r>
              <a:rPr lang="en-GB" dirty="0" err="1" smtClean="0"/>
              <a:t>personala</a:t>
            </a:r>
            <a:r>
              <a:rPr lang="en-GB" dirty="0" smtClean="0"/>
              <a:t> </a:t>
            </a:r>
            <a:r>
              <a:rPr lang="en-GB" dirty="0" err="1" smtClean="0"/>
              <a:t>ori</a:t>
            </a:r>
            <a:r>
              <a:rPr lang="en-GB" dirty="0" smtClean="0"/>
              <a:t> </a:t>
            </a:r>
            <a:r>
              <a:rPr lang="en-GB" dirty="0" err="1" smtClean="0"/>
              <a:t>sapunul</a:t>
            </a:r>
            <a:r>
              <a:rPr lang="en-GB" dirty="0" smtClean="0"/>
              <a:t>.</a:t>
            </a:r>
            <a:endParaRPr lang="en-GB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6349525" y="1825624"/>
            <a:ext cx="5127477" cy="256691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49525" y="3982340"/>
            <a:ext cx="5127477" cy="2657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9081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92</TotalTime>
  <Words>440</Words>
  <Application>Microsoft Office PowerPoint</Application>
  <PresentationFormat>Particularizare</PresentationFormat>
  <Paragraphs>50</Paragraphs>
  <Slides>10</Slides>
  <Notes>0</Notes>
  <HiddenSlides>0</HiddenSlides>
  <MMClips>0</MMClips>
  <ScaleCrop>false</ScaleCrop>
  <HeadingPairs>
    <vt:vector size="4" baseType="variant">
      <vt:variant>
        <vt:lpstr>Temă</vt:lpstr>
      </vt:variant>
      <vt:variant>
        <vt:i4>1</vt:i4>
      </vt:variant>
      <vt:variant>
        <vt:lpstr>Titluri diapozitive</vt:lpstr>
      </vt:variant>
      <vt:variant>
        <vt:i4>10</vt:i4>
      </vt:variant>
    </vt:vector>
  </HeadingPairs>
  <TitlesOfParts>
    <vt:vector size="11" baseType="lpstr">
      <vt:lpstr>Facet</vt:lpstr>
      <vt:lpstr>SAPTAMANA EDUCATIEI GLOBALE  TEMA: ”ESTE LUMEA NOASTRA! SA  ACTIONAM IMPREUNA!”   </vt:lpstr>
      <vt:lpstr>Diapozitivul 2</vt:lpstr>
      <vt:lpstr>CUPRINS</vt:lpstr>
      <vt:lpstr>IMPORTANTA RECICLARII ULEIULUI MENAJER</vt:lpstr>
      <vt:lpstr>RECICLAREA ULEIULUI MENAJER</vt:lpstr>
      <vt:lpstr>COLECTAREA ULEIULUI MENAJER</vt:lpstr>
      <vt:lpstr>PREDAREA ULEIULUI MENAJER</vt:lpstr>
      <vt:lpstr>COLECTAREA ULEIULUI MENAJER</vt:lpstr>
      <vt:lpstr>REUTILIZAREA ULEIULUI MENAJER</vt:lpstr>
      <vt:lpstr>BIBLIOGARFIE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SAPTAMANA EDUCATIEI GLOBALE TEMA:”ESTE LUMEA NOASTRA! SA ACTIONAM IMPREUNA!”</dc:title>
  <dc:creator>Microsoft account</dc:creator>
  <cp:lastModifiedBy>Dir adj</cp:lastModifiedBy>
  <cp:revision>27</cp:revision>
  <dcterms:created xsi:type="dcterms:W3CDTF">2020-11-12T14:18:55Z</dcterms:created>
  <dcterms:modified xsi:type="dcterms:W3CDTF">2020-11-20T08:31:52Z</dcterms:modified>
</cp:coreProperties>
</file>