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56" r:id="rId3"/>
    <p:sldId id="280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3" r:id="rId28"/>
    <p:sldId id="284" r:id="rId29"/>
    <p:sldId id="281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6" autoAdjust="0"/>
    <p:restoredTop sz="94660"/>
  </p:normalViewPr>
  <p:slideViewPr>
    <p:cSldViewPr snapToGrid="0" showGuides="1">
      <p:cViewPr varScale="1">
        <p:scale>
          <a:sx n="80" d="100"/>
          <a:sy n="80" d="100"/>
        </p:scale>
        <p:origin x="-108" y="-7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A3B41-3FFC-4CC1-9EEA-D72C95FC69BA}" type="datetimeFigureOut">
              <a:rPr lang="en-US" smtClean="0"/>
              <a:pPr/>
              <a:t>11/20/2020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7AF12-2E88-4CDA-B693-07F9F7F554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48620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A3B41-3FFC-4CC1-9EEA-D72C95FC69BA}" type="datetimeFigureOut">
              <a:rPr lang="en-US" smtClean="0"/>
              <a:pPr/>
              <a:t>11/20/2020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7AF12-2E88-4CDA-B693-07F9F7F554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38795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A3B41-3FFC-4CC1-9EEA-D72C95FC69BA}" type="datetimeFigureOut">
              <a:rPr lang="en-US" smtClean="0"/>
              <a:pPr/>
              <a:t>11/20/2020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7AF12-2E88-4CDA-B693-07F9F7F554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76808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A3B41-3FFC-4CC1-9EEA-D72C95FC69BA}" type="datetimeFigureOut">
              <a:rPr lang="en-US" smtClean="0"/>
              <a:pPr/>
              <a:t>11/20/2020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7AF12-2E88-4CDA-B693-07F9F7F554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69604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A3B41-3FFC-4CC1-9EEA-D72C95FC69BA}" type="datetimeFigureOut">
              <a:rPr lang="en-US" smtClean="0"/>
              <a:pPr/>
              <a:t>11/20/2020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7AF12-2E88-4CDA-B693-07F9F7F554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77394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A3B41-3FFC-4CC1-9EEA-D72C95FC69BA}" type="datetimeFigureOut">
              <a:rPr lang="en-US" smtClean="0"/>
              <a:pPr/>
              <a:t>11/20/2020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7AF12-2E88-4CDA-B693-07F9F7F554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76758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A3B41-3FFC-4CC1-9EEA-D72C95FC69BA}" type="datetimeFigureOut">
              <a:rPr lang="en-US" smtClean="0"/>
              <a:pPr/>
              <a:t>11/20/2020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7AF12-2E88-4CDA-B693-07F9F7F554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3888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A3B41-3FFC-4CC1-9EEA-D72C95FC69BA}" type="datetimeFigureOut">
              <a:rPr lang="en-US" smtClean="0"/>
              <a:pPr/>
              <a:t>11/20/2020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7AF12-2E88-4CDA-B693-07F9F7F554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75509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A3B41-3FFC-4CC1-9EEA-D72C95FC69BA}" type="datetimeFigureOut">
              <a:rPr lang="en-US" smtClean="0"/>
              <a:pPr/>
              <a:t>11/20/2020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7AF12-2E88-4CDA-B693-07F9F7F554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74936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A3B41-3FFC-4CC1-9EEA-D72C95FC69BA}" type="datetimeFigureOut">
              <a:rPr lang="en-US" smtClean="0"/>
              <a:pPr/>
              <a:t>11/20/2020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7AF12-2E88-4CDA-B693-07F9F7F554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56298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A3B41-3FFC-4CC1-9EEA-D72C95FC69BA}" type="datetimeFigureOut">
              <a:rPr lang="en-US" smtClean="0"/>
              <a:pPr/>
              <a:t>11/20/2020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7AF12-2E88-4CDA-B693-07F9F7F554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43978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DA3B41-3FFC-4CC1-9EEA-D72C95FC69BA}" type="datetimeFigureOut">
              <a:rPr lang="en-US" smtClean="0"/>
              <a:pPr/>
              <a:t>11/20/2020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B7AF12-2E88-4CDA-B693-07F9F7F554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12955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orldometers.info/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apropo.ro/life-style/20-de-modalitati-pentru-a-ti-schimba-viata-11293538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apropo.ro/life-style/frumusete/4-motive-pentru-care-sa-i-multumesti-lui-dumnezeu-ca-te-a-facut-femeie-11405430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propo.ro/life-style/cum-iti-afecteaza-culorile-starea-de-spirit-11293505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18852" y="4412974"/>
            <a:ext cx="5194852" cy="844826"/>
          </a:xfrm>
        </p:spPr>
        <p:txBody>
          <a:bodyPr>
            <a:normAutofit fontScale="85000" lnSpcReduction="10000"/>
          </a:bodyPr>
          <a:lstStyle/>
          <a:p>
            <a:r>
              <a:rPr lang="en-US" dirty="0" err="1" smtClean="0"/>
              <a:t>Clasa</a:t>
            </a:r>
            <a:r>
              <a:rPr lang="en-US" dirty="0" smtClean="0"/>
              <a:t> a XI a D </a:t>
            </a:r>
            <a:r>
              <a:rPr lang="en-US" dirty="0" err="1" smtClean="0"/>
              <a:t>Liceul</a:t>
            </a:r>
            <a:r>
              <a:rPr lang="en-US" dirty="0" smtClean="0"/>
              <a:t> </a:t>
            </a:r>
            <a:r>
              <a:rPr lang="en-US" dirty="0" err="1"/>
              <a:t>T</a:t>
            </a:r>
            <a:r>
              <a:rPr lang="en-US" dirty="0" err="1" smtClean="0"/>
              <a:t>ehnologic</a:t>
            </a:r>
            <a:r>
              <a:rPr lang="en-US" dirty="0" smtClean="0"/>
              <a:t> </a:t>
            </a:r>
            <a:r>
              <a:rPr lang="en-US" dirty="0" err="1" smtClean="0"/>
              <a:t>nr</a:t>
            </a:r>
            <a:r>
              <a:rPr lang="en-US" dirty="0" smtClean="0"/>
              <a:t> 1 </a:t>
            </a:r>
            <a:r>
              <a:rPr lang="en-US" dirty="0" err="1" smtClean="0"/>
              <a:t>Sighisoara</a:t>
            </a:r>
            <a:endParaRPr lang="en-US" dirty="0" smtClean="0"/>
          </a:p>
          <a:p>
            <a:r>
              <a:rPr lang="en-US" dirty="0" err="1" smtClean="0"/>
              <a:t>Diriginte:Ivanitchi</a:t>
            </a:r>
            <a:r>
              <a:rPr lang="en-US" dirty="0" smtClean="0"/>
              <a:t> Monika</a:t>
            </a:r>
            <a:endParaRPr lang="en-US" dirty="0"/>
          </a:p>
        </p:txBody>
      </p:sp>
      <p:pic>
        <p:nvPicPr>
          <p:cNvPr id="4" name="Picture 3" descr="https://www.coe.int/documents/24832180/65547192/GEW_Banner.gif/3ceaaa14-787a-c1de-db12-65e3dcf9667a?t=159109803900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853" y="406573"/>
            <a:ext cx="5473148" cy="27774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0034090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33670" y="503583"/>
            <a:ext cx="9395790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50000"/>
              </a:lnSpc>
              <a:spcAft>
                <a:spcPts val="1800"/>
              </a:spcAft>
            </a:pP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rol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extrem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important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această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trezire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îl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are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subconştientul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nostru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care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cunoaşte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răspunsuri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multe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dintre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problemele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întrebările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vieţii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reacţionând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direct sub forma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emoţiilor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resimţite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la o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intensitate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foarte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mare,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prin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crearea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contextului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se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întâmpla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anumite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situaţii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A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gândi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lucruri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pozitive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la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rezultate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pozitive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chiar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dacă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jur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aproape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toate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merg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rău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nu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nici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departe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un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semn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idealism, mi se pare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cel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simplu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direct mod de a-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transmite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subconştientului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meu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că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aşteptările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mele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sunt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favorabile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că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sunt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convinsă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direcţia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bună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care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vor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evolua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lucrurile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50000"/>
              </a:lnSpc>
              <a:spcAft>
                <a:spcPts val="0"/>
              </a:spcAft>
            </a:pP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Barbu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Ştefănescu-Delavrancea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spunea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atât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frumos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b="1" i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en-US" b="1" i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Câţi</a:t>
            </a:r>
            <a:r>
              <a:rPr lang="en-US" b="1" i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oameni</a:t>
            </a:r>
            <a:r>
              <a:rPr lang="en-US" b="1" i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i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atâtea</a:t>
            </a:r>
            <a:r>
              <a:rPr lang="en-US" b="1" i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tipuri</a:t>
            </a:r>
            <a:r>
              <a:rPr lang="en-US" b="1" i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i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atâtea</a:t>
            </a:r>
            <a:r>
              <a:rPr lang="en-US" b="1" i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lumi</a:t>
            </a:r>
            <a:r>
              <a:rPr lang="en-US" b="1" i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i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atâtea</a:t>
            </a:r>
            <a:r>
              <a:rPr lang="en-US" b="1" i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probleme</a:t>
            </a:r>
            <a:r>
              <a:rPr lang="en-US" b="1" i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i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i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en-US" i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dacă</a:t>
            </a:r>
            <a:r>
              <a:rPr lang="en-US" i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i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ceva</a:t>
            </a:r>
            <a:r>
              <a:rPr lang="en-US" i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care </a:t>
            </a:r>
            <a:r>
              <a:rPr lang="en-US" i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aseamănă</a:t>
            </a:r>
            <a:r>
              <a:rPr lang="en-US" i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</a:t>
            </a:r>
            <a:r>
              <a:rPr lang="en-US" i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oameni</a:t>
            </a:r>
            <a:r>
              <a:rPr lang="en-US" i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între</a:t>
            </a:r>
            <a:r>
              <a:rPr lang="en-US" i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ei</a:t>
            </a:r>
            <a:r>
              <a:rPr lang="en-US" i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e </a:t>
            </a:r>
            <a:r>
              <a:rPr lang="en-US" i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tocmai</a:t>
            </a:r>
            <a:r>
              <a:rPr lang="en-US" i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ceea</a:t>
            </a:r>
            <a:r>
              <a:rPr lang="en-US" i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ce-i</a:t>
            </a:r>
            <a:r>
              <a:rPr lang="en-US" i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aseamănă</a:t>
            </a:r>
            <a:r>
              <a:rPr lang="en-US" i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cu tot </a:t>
            </a:r>
            <a:r>
              <a:rPr lang="en-US" i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restul</a:t>
            </a:r>
            <a:r>
              <a:rPr lang="en-US" i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animalelor</a:t>
            </a:r>
            <a:r>
              <a:rPr lang="en-US" i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a </a:t>
            </a:r>
            <a:r>
              <a:rPr lang="en-US" i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mânca</a:t>
            </a:r>
            <a:r>
              <a:rPr lang="en-US" i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a </a:t>
            </a:r>
            <a:r>
              <a:rPr lang="en-US" i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dormi</a:t>
            </a:r>
            <a:r>
              <a:rPr lang="en-US" i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a </a:t>
            </a:r>
            <a:r>
              <a:rPr lang="en-US" i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umbla</a:t>
            </a:r>
            <a:r>
              <a:rPr lang="en-US" i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a se </a:t>
            </a:r>
            <a:r>
              <a:rPr lang="en-US" i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înmulţi</a:t>
            </a:r>
            <a:r>
              <a:rPr lang="en-US" i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„</a:t>
            </a:r>
            <a:endParaRPr lang="en-US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50000"/>
              </a:lnSpc>
              <a:spcAft>
                <a:spcPts val="0"/>
              </a:spcAft>
            </a:pP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lumea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noastră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a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locuitorilor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planetei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numită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Pământ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există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acum,aproximativ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7,362,921,000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persoane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potrivit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dirty="0">
                <a:solidFill>
                  <a:srgbClr val="21759B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http://www.worldometers.info/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, un site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afişează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astfel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statistici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timp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real),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deci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tot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atâtea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lumi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. 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878145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86678" y="649357"/>
            <a:ext cx="9276521" cy="5864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50000"/>
              </a:lnSpc>
              <a:spcAft>
                <a:spcPts val="0"/>
              </a:spcAft>
            </a:pPr>
            <a:r>
              <a:rPr lang="en-US" b="1" i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b="1" i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Oare</a:t>
            </a:r>
            <a:r>
              <a:rPr lang="en-US" b="1" i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b="1" i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</a:t>
            </a:r>
            <a:r>
              <a:rPr lang="en-US" b="1" i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b="1" i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loc</a:t>
            </a:r>
            <a:r>
              <a:rPr lang="en-US" b="1" i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să</a:t>
            </a:r>
            <a:r>
              <a:rPr lang="en-US" b="1" i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înţelegem</a:t>
            </a:r>
            <a:r>
              <a:rPr lang="en-US" b="1" i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lumile</a:t>
            </a:r>
            <a:r>
              <a:rPr lang="en-US" b="1" i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celor</a:t>
            </a:r>
            <a:r>
              <a:rPr lang="en-US" b="1" i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din </a:t>
            </a:r>
            <a:r>
              <a:rPr lang="en-US" b="1" i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jurul</a:t>
            </a:r>
            <a:r>
              <a:rPr lang="en-US" b="1" i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nostru</a:t>
            </a:r>
            <a:r>
              <a:rPr lang="en-US" b="1" i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i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să</a:t>
            </a:r>
            <a:r>
              <a:rPr lang="en-US" b="1" i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intrăm</a:t>
            </a:r>
            <a:r>
              <a:rPr lang="en-US" b="1" i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b="1" i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ele</a:t>
            </a:r>
            <a:r>
              <a:rPr lang="en-US" b="1" i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păşind</a:t>
            </a:r>
            <a:r>
              <a:rPr lang="en-US" b="1" i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uşor</a:t>
            </a:r>
            <a:r>
              <a:rPr lang="en-US" b="1" i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en-US" b="1" i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admirând</a:t>
            </a:r>
            <a:r>
              <a:rPr lang="en-US" b="1" i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fiecare</a:t>
            </a:r>
            <a:r>
              <a:rPr lang="en-US" b="1" i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ungher</a:t>
            </a:r>
            <a:r>
              <a:rPr lang="en-US" b="1" i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i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încercând</a:t>
            </a:r>
            <a:r>
              <a:rPr lang="en-US" b="1" i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să-i</a:t>
            </a:r>
            <a:r>
              <a:rPr lang="en-US" b="1" i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vedem</a:t>
            </a:r>
            <a:r>
              <a:rPr lang="en-US" b="1" i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unicitatea</a:t>
            </a:r>
            <a:r>
              <a:rPr lang="en-US" b="1" i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en-US" b="1" i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partea</a:t>
            </a:r>
            <a:r>
              <a:rPr lang="en-US" b="1" i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frumoasă</a:t>
            </a:r>
            <a:r>
              <a:rPr lang="en-US" b="1" i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i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ceea</a:t>
            </a:r>
            <a:r>
              <a:rPr lang="en-US" b="1" i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</a:t>
            </a:r>
            <a:r>
              <a:rPr lang="en-US" b="1" i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am </a:t>
            </a:r>
            <a:r>
              <a:rPr lang="en-US" b="1" i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putea</a:t>
            </a:r>
            <a:r>
              <a:rPr lang="en-US" b="1" i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învăţa</a:t>
            </a:r>
            <a:r>
              <a:rPr lang="en-US" b="1" i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en-US" b="1" i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adăuga</a:t>
            </a:r>
            <a:r>
              <a:rPr lang="en-US" b="1" i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existenţei</a:t>
            </a:r>
            <a:r>
              <a:rPr lang="en-US" b="1" i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noastre</a:t>
            </a:r>
            <a:r>
              <a:rPr lang="en-US" b="1" i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b="1" i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o </a:t>
            </a:r>
            <a:r>
              <a:rPr lang="en-US" b="1" i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colora</a:t>
            </a:r>
            <a:r>
              <a:rPr lang="en-US" b="1" i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b="1" i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nuanţe</a:t>
            </a:r>
            <a:r>
              <a:rPr lang="en-US" b="1" i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cât</a:t>
            </a:r>
            <a:r>
              <a:rPr lang="en-US" b="1" i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b="1" i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vii, </a:t>
            </a:r>
            <a:r>
              <a:rPr lang="en-US" b="1" i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tendinţa</a:t>
            </a:r>
            <a:r>
              <a:rPr lang="en-US" b="1" i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noastră</a:t>
            </a:r>
            <a:r>
              <a:rPr lang="en-US" b="1" i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US" b="1" i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b="1" i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critica</a:t>
            </a:r>
            <a:r>
              <a:rPr lang="en-US" b="1" i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traiul</a:t>
            </a:r>
            <a:r>
              <a:rPr lang="en-US" b="1" i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celorlalţi</a:t>
            </a:r>
            <a:r>
              <a:rPr lang="en-US" b="1" i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de a-</a:t>
            </a:r>
            <a:r>
              <a:rPr lang="en-US" b="1" i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b="1" i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analiza</a:t>
            </a:r>
            <a:r>
              <a:rPr lang="en-US" b="1" i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prin</a:t>
            </a:r>
            <a:r>
              <a:rPr lang="en-US" b="1" i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prisma</a:t>
            </a:r>
            <a:r>
              <a:rPr lang="en-US" b="1" i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lumii</a:t>
            </a:r>
            <a:r>
              <a:rPr lang="en-US" b="1" i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noastre</a:t>
            </a:r>
            <a:r>
              <a:rPr lang="en-US" b="1" i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irefutabil</a:t>
            </a:r>
            <a:r>
              <a:rPr lang="en-US" b="1" i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„</a:t>
            </a:r>
            <a:r>
              <a:rPr lang="en-US" b="1" i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frumoase</a:t>
            </a:r>
            <a:r>
              <a:rPr lang="en-US" b="1" i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b="1" i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en-US" b="1" i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a </a:t>
            </a:r>
            <a:r>
              <a:rPr lang="en-US" b="1" i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încerca</a:t>
            </a:r>
            <a:r>
              <a:rPr lang="en-US" b="1" i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să</a:t>
            </a:r>
            <a:r>
              <a:rPr lang="en-US" b="1" i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b="1" i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schimbăm</a:t>
            </a:r>
            <a:r>
              <a:rPr lang="en-US" b="1" i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</a:t>
            </a:r>
            <a:r>
              <a:rPr lang="en-US" b="1" i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ei</a:t>
            </a:r>
            <a:r>
              <a:rPr lang="en-US" b="1" i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după</a:t>
            </a:r>
            <a:r>
              <a:rPr lang="en-US" b="1" i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propriile</a:t>
            </a:r>
            <a:r>
              <a:rPr lang="en-US" b="1" i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percepţii</a:t>
            </a:r>
            <a:r>
              <a:rPr lang="en-US" b="1" i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?!</a:t>
            </a:r>
            <a:endParaRPr lang="en-US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50000"/>
              </a:lnSpc>
              <a:spcAft>
                <a:spcPts val="0"/>
              </a:spcAft>
            </a:pP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Este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atât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greşit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să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crezi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că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altcineva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din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afară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 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îţi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poate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schimba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viaţa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spunându-ţi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cum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să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faci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că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doar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prin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simplul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fapt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a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păşi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lumea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altuia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automat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instantaneu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vei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aduce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frumuseţe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culoare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lumea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ta…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Totul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depinde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tine, de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percepţiile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tale,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recadrarea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universului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tau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depinde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tine,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iar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lumea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poate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deveni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cea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frumoasă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dintre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lumi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doar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trebuie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să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îţi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doreşti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suficient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intens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aceasta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 </a:t>
            </a:r>
            <a:endParaRPr lang="en-US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50000"/>
              </a:lnSpc>
              <a:spcAft>
                <a:spcPts val="0"/>
              </a:spcAft>
            </a:pPr>
            <a:r>
              <a:rPr lang="en-US" b="1" i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Nimeni</a:t>
            </a:r>
            <a:r>
              <a:rPr lang="en-US" b="1" i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din </a:t>
            </a:r>
            <a:r>
              <a:rPr lang="en-US" b="1" i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afară</a:t>
            </a:r>
            <a:r>
              <a:rPr lang="en-US" b="1" i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cu </a:t>
            </a:r>
            <a:r>
              <a:rPr lang="en-US" b="1" i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rezultate</a:t>
            </a:r>
            <a:r>
              <a:rPr lang="en-US" b="1" i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b="1" i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domeniul</a:t>
            </a:r>
            <a:r>
              <a:rPr lang="en-US" b="1" i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b="1" i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care </a:t>
            </a:r>
            <a:r>
              <a:rPr lang="en-US" b="1" i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îţi</a:t>
            </a:r>
            <a:r>
              <a:rPr lang="en-US" b="1" i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doreşti</a:t>
            </a:r>
            <a:r>
              <a:rPr lang="en-US" b="1" i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cu </a:t>
            </a:r>
            <a:r>
              <a:rPr lang="en-US" b="1" i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ardoare</a:t>
            </a:r>
            <a:r>
              <a:rPr lang="en-US" b="1" i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să</a:t>
            </a:r>
            <a:r>
              <a:rPr lang="en-US" b="1" i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b="1" i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en-US" b="1" i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</a:t>
            </a:r>
            <a:r>
              <a:rPr lang="en-US" b="1" i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nu </a:t>
            </a:r>
            <a:r>
              <a:rPr lang="en-US" b="1" i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îţi</a:t>
            </a:r>
            <a:r>
              <a:rPr lang="en-US" b="1" i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poate</a:t>
            </a:r>
            <a:r>
              <a:rPr lang="en-US" b="1" i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spune</a:t>
            </a:r>
            <a:r>
              <a:rPr lang="en-US" b="1" i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„</a:t>
            </a:r>
            <a:r>
              <a:rPr lang="en-US" b="1" i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construieşte-ţi</a:t>
            </a:r>
            <a:r>
              <a:rPr lang="en-US" b="1" i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universul</a:t>
            </a:r>
            <a:r>
              <a:rPr lang="en-US" b="1" i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b="1" i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fel</a:t>
            </a:r>
            <a:r>
              <a:rPr lang="en-US" b="1" i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cum mi-am </a:t>
            </a:r>
            <a:r>
              <a:rPr lang="en-US" b="1" i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creat</a:t>
            </a:r>
            <a:r>
              <a:rPr lang="en-US" b="1" i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eu</a:t>
            </a:r>
            <a:r>
              <a:rPr lang="en-US" b="1" i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lumea</a:t>
            </a:r>
            <a:r>
              <a:rPr lang="en-US" b="1" i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en-US" b="1" i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vei</a:t>
            </a:r>
            <a:r>
              <a:rPr lang="en-US" b="1" i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avea</a:t>
            </a:r>
            <a:r>
              <a:rPr lang="en-US" b="1" i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acelaşi</a:t>
            </a:r>
            <a:r>
              <a:rPr lang="en-US" b="1" i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rezultat</a:t>
            </a:r>
            <a:r>
              <a:rPr lang="en-US" b="1" i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! „. Absolut </a:t>
            </a:r>
            <a:r>
              <a:rPr lang="en-US" b="1" i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nimeni</a:t>
            </a:r>
            <a:r>
              <a:rPr lang="en-US" b="1" i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nu </a:t>
            </a:r>
            <a:r>
              <a:rPr lang="en-US" b="1" i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îţi</a:t>
            </a:r>
            <a:r>
              <a:rPr lang="en-US" b="1" i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poate</a:t>
            </a:r>
            <a:r>
              <a:rPr lang="en-US" b="1" i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garanta</a:t>
            </a:r>
            <a:r>
              <a:rPr lang="en-US" b="1" i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că</a:t>
            </a:r>
            <a:r>
              <a:rPr lang="en-US" b="1" i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i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urmând</a:t>
            </a:r>
            <a:r>
              <a:rPr lang="en-US" b="1" i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aceiaşi</a:t>
            </a:r>
            <a:r>
              <a:rPr lang="en-US" b="1" i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paşi</a:t>
            </a:r>
            <a:r>
              <a:rPr lang="en-US" b="1" i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parcurşi</a:t>
            </a:r>
            <a:r>
              <a:rPr lang="en-US" b="1" i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b="1" i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altcineva</a:t>
            </a:r>
            <a:r>
              <a:rPr lang="en-US" b="1" i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i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poţi</a:t>
            </a:r>
            <a:r>
              <a:rPr lang="en-US" b="1" i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avea</a:t>
            </a:r>
            <a:r>
              <a:rPr lang="en-US" b="1" i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aceleaşi</a:t>
            </a:r>
            <a:r>
              <a:rPr lang="en-US" b="1" i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rezultate</a:t>
            </a:r>
            <a:r>
              <a:rPr lang="en-US" b="1" i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b="1" i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mediul</a:t>
            </a:r>
            <a:r>
              <a:rPr lang="en-US" b="1" i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tău</a:t>
            </a:r>
            <a:r>
              <a:rPr lang="en-US" b="1" i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12599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13183" y="477078"/>
            <a:ext cx="9395791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200000"/>
              </a:lnSpc>
              <a:spcAft>
                <a:spcPts val="0"/>
              </a:spcAft>
            </a:pP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Lumea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ta…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lumea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e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toată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roz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lumea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mea e cu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buline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verzi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fiecare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dintre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ele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propria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noastră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carte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despre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viaţă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 Vise,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speranţe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sentimente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amintiri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cărămizi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ne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construiesc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lumile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 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Simţi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captivitatea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Renunţă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câteva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cărămizi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din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zidul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află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faţa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transformă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-l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într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-o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fereastră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admira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soarele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dirty="0">
                <a:solidFill>
                  <a:srgbClr val="00CC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200000"/>
              </a:lnSpc>
              <a:spcAft>
                <a:spcPts val="0"/>
              </a:spcAft>
            </a:pPr>
            <a:r>
              <a:rPr lang="en-US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 </a:t>
            </a:r>
            <a:r>
              <a:rPr lang="en-US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alegi</a:t>
            </a:r>
            <a:r>
              <a:rPr lang="en-US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</a:t>
            </a:r>
            <a:r>
              <a:rPr lang="en-US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renunţi</a:t>
            </a:r>
            <a:r>
              <a:rPr lang="en-US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nu </a:t>
            </a:r>
            <a:r>
              <a:rPr lang="en-US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permite</a:t>
            </a:r>
            <a:r>
              <a:rPr lang="en-US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nimănui</a:t>
            </a:r>
            <a:r>
              <a:rPr lang="en-US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să</a:t>
            </a:r>
            <a:r>
              <a:rPr lang="en-US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facă</a:t>
            </a:r>
            <a:r>
              <a:rPr lang="en-US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această</a:t>
            </a:r>
            <a:r>
              <a:rPr lang="en-US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alegere</a:t>
            </a:r>
            <a:r>
              <a:rPr lang="en-US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locul</a:t>
            </a:r>
            <a:r>
              <a:rPr lang="en-US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tău</a:t>
            </a:r>
            <a:r>
              <a:rPr lang="en-US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200000"/>
              </a:lnSpc>
              <a:spcAft>
                <a:spcPts val="0"/>
              </a:spcAft>
            </a:pPr>
            <a:r>
              <a:rPr lang="en-US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Asumă-ţi</a:t>
            </a:r>
            <a:r>
              <a:rPr lang="en-US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puterea</a:t>
            </a:r>
            <a:r>
              <a:rPr lang="en-US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a le </a:t>
            </a:r>
            <a:r>
              <a:rPr lang="en-US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arăta</a:t>
            </a:r>
            <a:r>
              <a:rPr lang="en-US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tuturor</a:t>
            </a:r>
            <a:r>
              <a:rPr lang="en-US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cât</a:t>
            </a:r>
            <a:r>
              <a:rPr lang="en-US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frumoasă</a:t>
            </a:r>
            <a:r>
              <a:rPr lang="en-US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 e </a:t>
            </a:r>
            <a:r>
              <a:rPr lang="en-US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lumea</a:t>
            </a:r>
            <a:r>
              <a:rPr lang="en-US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TA! </a:t>
            </a:r>
            <a:r>
              <a:rPr lang="en-US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Caută</a:t>
            </a:r>
            <a:r>
              <a:rPr lang="en-US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găseşte</a:t>
            </a:r>
            <a:r>
              <a:rPr lang="en-US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construieşte</a:t>
            </a:r>
            <a:r>
              <a:rPr lang="en-US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punţi</a:t>
            </a:r>
            <a:r>
              <a:rPr lang="en-US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legătură</a:t>
            </a:r>
            <a:r>
              <a:rPr lang="en-US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cu </a:t>
            </a:r>
            <a:r>
              <a:rPr lang="en-US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lumile</a:t>
            </a:r>
            <a:r>
              <a:rPr lang="en-US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celor</a:t>
            </a:r>
            <a:r>
              <a:rPr lang="en-US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dragi</a:t>
            </a:r>
            <a:r>
              <a:rPr lang="en-US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tie. </a:t>
            </a:r>
            <a:r>
              <a:rPr lang="en-US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Schimbările</a:t>
            </a:r>
            <a:r>
              <a:rPr lang="en-US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care </a:t>
            </a:r>
            <a:r>
              <a:rPr lang="en-US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nevoie</a:t>
            </a:r>
            <a:r>
              <a:rPr lang="en-US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evolua</a:t>
            </a:r>
            <a:r>
              <a:rPr lang="en-US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încep</a:t>
            </a:r>
            <a:r>
              <a:rPr lang="en-US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cu TINE, </a:t>
            </a:r>
            <a:r>
              <a:rPr lang="en-US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„</a:t>
            </a:r>
            <a:r>
              <a:rPr lang="en-US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lumea</a:t>
            </a:r>
            <a:r>
              <a:rPr lang="en-US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ta”, </a:t>
            </a:r>
            <a:r>
              <a:rPr lang="en-US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iar</a:t>
            </a:r>
            <a:r>
              <a:rPr lang="en-US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TU </a:t>
            </a:r>
            <a:r>
              <a:rPr lang="en-US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eşti</a:t>
            </a:r>
            <a:r>
              <a:rPr lang="en-US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singura</a:t>
            </a:r>
            <a:r>
              <a:rPr lang="en-US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persoană</a:t>
            </a:r>
            <a:r>
              <a:rPr lang="en-US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care le </a:t>
            </a:r>
            <a:r>
              <a:rPr lang="en-US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poate</a:t>
            </a:r>
            <a:r>
              <a:rPr lang="en-US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face.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Nimeni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nu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altcineva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poate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dărâma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zidurile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care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le-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ridicat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clădi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poduri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legătură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cu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ceilalţi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 e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lumea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ta,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iar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eşti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Creatorul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ei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!  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45658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64973" y="914400"/>
            <a:ext cx="8905461" cy="43266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50000"/>
              </a:lnSpc>
              <a:spcAft>
                <a:spcPts val="0"/>
              </a:spcAft>
            </a:pPr>
            <a:r>
              <a:rPr lang="en-US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dirty="0" err="1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Dacă</a:t>
            </a:r>
            <a:r>
              <a:rPr lang="en-US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fi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să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citez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acest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sens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cineva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cel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potrivit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fi Don Miguel Ruiz Jr. </a:t>
            </a:r>
            <a:r>
              <a:rPr lang="en-US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en-US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Nimeni</a:t>
            </a:r>
            <a:r>
              <a:rPr lang="en-US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altcineva</a:t>
            </a:r>
            <a:r>
              <a:rPr lang="en-US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nu </a:t>
            </a:r>
            <a:r>
              <a:rPr lang="en-US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şti</a:t>
            </a:r>
            <a:r>
              <a:rPr lang="en-US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vreodată</a:t>
            </a:r>
            <a:r>
              <a:rPr lang="en-US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cum e </a:t>
            </a:r>
            <a:r>
              <a:rPr lang="en-US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să</a:t>
            </a:r>
            <a:r>
              <a:rPr lang="en-US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trăieşti</a:t>
            </a:r>
            <a:r>
              <a:rPr lang="en-US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viaţa</a:t>
            </a:r>
            <a:r>
              <a:rPr lang="en-US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din </a:t>
            </a:r>
            <a:r>
              <a:rPr lang="en-US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unghiul</a:t>
            </a:r>
            <a:r>
              <a:rPr lang="en-US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tău</a:t>
            </a:r>
            <a:r>
              <a:rPr lang="en-US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vedere</a:t>
            </a:r>
            <a:r>
              <a:rPr lang="en-US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en-US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</a:t>
            </a:r>
            <a:r>
              <a:rPr lang="en-US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eşti</a:t>
            </a:r>
            <a:r>
              <a:rPr lang="en-US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singurul</a:t>
            </a:r>
            <a:r>
              <a:rPr lang="en-US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care </a:t>
            </a:r>
            <a:r>
              <a:rPr lang="en-US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ştie</a:t>
            </a:r>
            <a:r>
              <a:rPr lang="en-US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cât</a:t>
            </a:r>
            <a:r>
              <a:rPr lang="en-US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minunat</a:t>
            </a:r>
            <a:r>
              <a:rPr lang="en-US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US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gustul</a:t>
            </a:r>
            <a:r>
              <a:rPr lang="en-US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unei</a:t>
            </a:r>
            <a:r>
              <a:rPr lang="en-US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mâncări</a:t>
            </a:r>
            <a:r>
              <a:rPr lang="en-US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care-</a:t>
            </a:r>
            <a:r>
              <a:rPr lang="en-US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ţi</a:t>
            </a:r>
            <a:r>
              <a:rPr lang="en-US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place, al </a:t>
            </a:r>
            <a:r>
              <a:rPr lang="en-US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sărutului</a:t>
            </a:r>
            <a:r>
              <a:rPr lang="en-US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en-US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îmbrăţişării</a:t>
            </a:r>
            <a:r>
              <a:rPr lang="en-US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unui</a:t>
            </a:r>
            <a:r>
              <a:rPr lang="en-US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om, al </a:t>
            </a:r>
            <a:r>
              <a:rPr lang="en-US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simplului</a:t>
            </a:r>
            <a:r>
              <a:rPr lang="en-US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fapt</a:t>
            </a:r>
            <a:r>
              <a:rPr lang="en-US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a fi </a:t>
            </a:r>
            <a:r>
              <a:rPr lang="en-US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viu</a:t>
            </a:r>
            <a:r>
              <a:rPr lang="en-US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en-US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Acesta</a:t>
            </a:r>
            <a:r>
              <a:rPr lang="en-US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US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Visul</a:t>
            </a:r>
            <a:r>
              <a:rPr lang="en-US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tău</a:t>
            </a:r>
            <a:r>
              <a:rPr lang="en-US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Individual. </a:t>
            </a:r>
            <a:r>
              <a:rPr lang="en-US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Poţi</a:t>
            </a:r>
            <a:r>
              <a:rPr lang="en-US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să</a:t>
            </a:r>
            <a:r>
              <a:rPr lang="en-US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-l </a:t>
            </a:r>
            <a:r>
              <a:rPr lang="en-US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faci</a:t>
            </a:r>
            <a:r>
              <a:rPr lang="en-US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asemenea</a:t>
            </a:r>
            <a:r>
              <a:rPr lang="en-US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celui</a:t>
            </a:r>
            <a:r>
              <a:rPr lang="en-US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frumos</a:t>
            </a:r>
            <a:r>
              <a:rPr lang="en-US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paradis</a:t>
            </a:r>
            <a:r>
              <a:rPr lang="en-US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asemenea</a:t>
            </a:r>
            <a:r>
              <a:rPr lang="en-US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celui</a:t>
            </a:r>
            <a:r>
              <a:rPr lang="en-US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perfect </a:t>
            </a:r>
            <a:r>
              <a:rPr lang="en-US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coşmar</a:t>
            </a:r>
            <a:r>
              <a:rPr lang="en-US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totul</a:t>
            </a:r>
            <a:r>
              <a:rPr lang="en-US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are la </a:t>
            </a:r>
            <a:r>
              <a:rPr lang="en-US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bază</a:t>
            </a:r>
            <a:r>
              <a:rPr lang="en-US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ceea</a:t>
            </a:r>
            <a:r>
              <a:rPr lang="en-US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</a:t>
            </a:r>
            <a:r>
              <a:rPr lang="en-US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crezi</a:t>
            </a:r>
            <a:r>
              <a:rPr lang="en-US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</a:t>
            </a:r>
            <a:r>
              <a:rPr lang="en-US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ceea</a:t>
            </a:r>
            <a:r>
              <a:rPr lang="en-US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</a:t>
            </a:r>
            <a:r>
              <a:rPr lang="en-US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gândeşti</a:t>
            </a:r>
            <a:r>
              <a:rPr lang="en-US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ceea</a:t>
            </a:r>
            <a:r>
              <a:rPr lang="en-US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</a:t>
            </a:r>
            <a:r>
              <a:rPr lang="en-US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ştii</a:t>
            </a:r>
            <a:r>
              <a:rPr lang="en-US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ceea</a:t>
            </a:r>
            <a:r>
              <a:rPr lang="en-US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</a:t>
            </a:r>
            <a:r>
              <a:rPr lang="en-US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eşti</a:t>
            </a:r>
            <a:r>
              <a:rPr lang="en-US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  <a:endParaRPr lang="en-US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50000"/>
              </a:lnSpc>
              <a:spcAft>
                <a:spcPts val="0"/>
              </a:spcAft>
            </a:pPr>
            <a:r>
              <a:rPr lang="en-US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Interacţiunile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tale cu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celelalte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lumi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trebui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să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fie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resurse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noi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evolua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deveni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nouă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versiune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ta,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bună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o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rază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lumină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cei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din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jur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Citându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-l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Lucian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Blaga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b="1" i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„De </a:t>
            </a:r>
            <a:r>
              <a:rPr lang="en-US" b="1" i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câte</a:t>
            </a:r>
            <a:r>
              <a:rPr lang="en-US" b="1" i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ori</a:t>
            </a:r>
            <a:r>
              <a:rPr lang="en-US" b="1" i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b="1" i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putere</a:t>
            </a:r>
            <a:r>
              <a:rPr lang="en-US" b="1" i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nouă</a:t>
            </a:r>
            <a:r>
              <a:rPr lang="en-US" b="1" i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ţâşneşte</a:t>
            </a:r>
            <a:r>
              <a:rPr lang="en-US" b="1" i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b="1" i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noi</a:t>
            </a:r>
            <a:r>
              <a:rPr lang="en-US" b="1" i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i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</a:t>
            </a:r>
            <a:r>
              <a:rPr lang="en-US" b="1" i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b="1" i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tulbură</a:t>
            </a:r>
            <a:r>
              <a:rPr lang="en-US" b="1" i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sufletul</a:t>
            </a:r>
            <a:r>
              <a:rPr lang="en-US" b="1" i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b="1" i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apa</a:t>
            </a:r>
            <a:r>
              <a:rPr lang="en-US" b="1" i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unei</a:t>
            </a:r>
            <a:r>
              <a:rPr lang="en-US" b="1" i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fântâni</a:t>
            </a:r>
            <a:r>
              <a:rPr lang="en-US" b="1" i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b="1" i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care s-a </a:t>
            </a:r>
            <a:r>
              <a:rPr lang="en-US" b="1" i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desfundat</a:t>
            </a:r>
            <a:r>
              <a:rPr lang="en-US" b="1" i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un </a:t>
            </a:r>
            <a:r>
              <a:rPr lang="en-US" b="1" i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izvor</a:t>
            </a:r>
            <a:r>
              <a:rPr lang="en-US" b="1" i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nou</a:t>
            </a:r>
            <a:r>
              <a:rPr lang="en-US" b="1" i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32223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523" y="304800"/>
            <a:ext cx="11940208" cy="611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15000"/>
              </a:lnSpc>
              <a:spcAft>
                <a:spcPts val="0"/>
              </a:spcAft>
            </a:pPr>
            <a:r>
              <a:rPr lang="en-US" b="1" i="1" spc="75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Hei</a:t>
            </a:r>
            <a:r>
              <a:rPr lang="en-US" b="1" i="1" spc="7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i="1" spc="75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</a:t>
            </a:r>
            <a:r>
              <a:rPr lang="en-US" b="1" i="1" spc="7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i="1" spc="75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cel</a:t>
            </a:r>
            <a:r>
              <a:rPr lang="en-US" b="1" i="1" spc="7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care </a:t>
            </a:r>
            <a:r>
              <a:rPr lang="en-US" b="1" i="1" spc="75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citeşti</a:t>
            </a:r>
            <a:r>
              <a:rPr lang="en-US" b="1" i="1" spc="7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spc="75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aceste</a:t>
            </a:r>
            <a:r>
              <a:rPr lang="en-US" b="1" i="1" spc="7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spc="75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rânduri</a:t>
            </a:r>
            <a:r>
              <a:rPr lang="en-US" b="1" i="1" spc="7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! </a:t>
            </a:r>
            <a:r>
              <a:rPr lang="en-US" b="1" i="1" spc="75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Lumea</a:t>
            </a:r>
            <a:r>
              <a:rPr lang="en-US" b="1" i="1" spc="7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cum </a:t>
            </a:r>
            <a:r>
              <a:rPr lang="en-US" b="1" i="1" spc="75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US" b="1" i="1" spc="7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Ce </a:t>
            </a:r>
            <a:r>
              <a:rPr lang="en-US" b="1" i="1" spc="75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zici</a:t>
            </a:r>
            <a:r>
              <a:rPr lang="en-US" b="1" i="1" spc="7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i="1" spc="75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creem</a:t>
            </a:r>
            <a:r>
              <a:rPr lang="en-US" b="1" i="1" spc="7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b="1" i="1" spc="75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punte</a:t>
            </a:r>
            <a:r>
              <a:rPr lang="en-US" b="1" i="1" spc="7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b="1" i="1" spc="75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legătură</a:t>
            </a:r>
            <a:r>
              <a:rPr lang="en-US" b="1" i="1" spc="7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spc="75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între</a:t>
            </a:r>
            <a:r>
              <a:rPr lang="en-US" b="1" i="1" spc="7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spc="75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lumile</a:t>
            </a:r>
            <a:r>
              <a:rPr lang="en-US" b="1" i="1" spc="7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spc="75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noastre</a:t>
            </a:r>
            <a:r>
              <a:rPr lang="en-US" b="1" i="1" spc="75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?!</a:t>
            </a:r>
            <a:endParaRPr lang="en-US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15000"/>
              </a:lnSpc>
              <a:spcAft>
                <a:spcPts val="1800"/>
              </a:spcAft>
            </a:pP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Ascultă-ți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întotdeauna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sentimentele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nu e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nevoie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să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uiți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jur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Uitându-te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oamenii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din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jur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nu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poți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să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îți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dai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seama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exact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întâmplă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cu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ei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că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fețele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lor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nu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reflectă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realitatea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la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fel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cum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nici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fața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nu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reflectă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ceea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simți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realitate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Înfățișarea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lor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exterioară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nu e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interiorul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lor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tot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așa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cum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înfățișarea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exterioară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nu e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interiorul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tău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15000"/>
              </a:lnSpc>
              <a:spcAft>
                <a:spcPts val="1800"/>
              </a:spcAft>
            </a:pP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uita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alții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uită-te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la tine.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cu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orice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risc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lasă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să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iasă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suprafață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tine. Nu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există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risc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mare ca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reprimarea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Dacă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îți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reprimi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sentimentele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îți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vei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pierde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toată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pofta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viață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tot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entuziasmul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Îți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vei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pierde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toată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viața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dacă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vei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continua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să-ți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reprimi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emoțiile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Reprimarea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toxică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îți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otrăvește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ființa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15000"/>
              </a:lnSpc>
              <a:spcAft>
                <a:spcPts val="1800"/>
              </a:spcAft>
            </a:pP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Ascultă-ți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inima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indiferent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acolo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scoate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suprafață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scurtă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vreme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îți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fi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foarte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ușor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să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faci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vei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deveni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priceput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îți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plăcea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odată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știi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cum e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să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fii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autentic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n-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să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vrei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niciodată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să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fii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fals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că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autenticitatea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foarte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frumoasă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Continui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să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decizi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să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fii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fals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că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n-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simțit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niciodată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gustul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realului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Realul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fost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reprimat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încă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din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copilărie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fost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învățat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să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-l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reprimi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chiar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înainte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a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ști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e,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continuat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să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-l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reprimi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inconștient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mecanic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15000"/>
              </a:lnSpc>
              <a:spcAft>
                <a:spcPts val="1800"/>
              </a:spcAft>
            </a:pP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Fii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conform cu tine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însuți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altă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posibilitate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nu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există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Trebuie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să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fii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responsabil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față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ființa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ta.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Ești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răspunzător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ființa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ta,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Dumnezeu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nu o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să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întrebe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nu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ești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altcineva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15000"/>
              </a:lnSpc>
              <a:spcAft>
                <a:spcPts val="0"/>
              </a:spcAft>
            </a:pPr>
            <a:r>
              <a:rPr lang="en-US" b="1" i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Problema</a:t>
            </a:r>
            <a:r>
              <a:rPr lang="en-US" b="1" i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 cum </a:t>
            </a:r>
            <a:r>
              <a:rPr lang="en-US" b="1" i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să</a:t>
            </a:r>
            <a:r>
              <a:rPr lang="en-US" b="1" i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fii</a:t>
            </a:r>
            <a:r>
              <a:rPr lang="en-US" b="1" i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</a:t>
            </a:r>
            <a:r>
              <a:rPr lang="en-US" b="1" i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însuți</a:t>
            </a:r>
            <a:r>
              <a:rPr lang="en-US" b="1" i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b="1" i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b="1" i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i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dacă</a:t>
            </a:r>
            <a:r>
              <a:rPr lang="en-US" b="1" i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poți</a:t>
            </a:r>
            <a:r>
              <a:rPr lang="en-US" b="1" i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s-o </a:t>
            </a:r>
            <a:r>
              <a:rPr lang="en-US" b="1" i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rezolvi</a:t>
            </a:r>
            <a:r>
              <a:rPr lang="en-US" b="1" i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i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toate</a:t>
            </a:r>
            <a:r>
              <a:rPr lang="en-US" b="1" i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celelalte</a:t>
            </a:r>
            <a:r>
              <a:rPr lang="en-US" b="1" i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probleme</a:t>
            </a:r>
            <a:r>
              <a:rPr lang="en-US" b="1" i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nu </a:t>
            </a:r>
            <a:r>
              <a:rPr lang="en-US" b="1" i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b="1" i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contează</a:t>
            </a:r>
            <a:r>
              <a:rPr lang="en-US" b="1" i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b="1" i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Atunci</a:t>
            </a:r>
            <a:r>
              <a:rPr lang="en-US" b="1" i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viața</a:t>
            </a:r>
            <a:r>
              <a:rPr lang="en-US" b="1" i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 un mister </a:t>
            </a:r>
            <a:r>
              <a:rPr lang="en-US" b="1" i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frumos</a:t>
            </a:r>
            <a:r>
              <a:rPr lang="en-US" b="1" i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care </a:t>
            </a:r>
            <a:r>
              <a:rPr lang="en-US" b="1" i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trebuie</a:t>
            </a:r>
            <a:r>
              <a:rPr lang="en-US" b="1" i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trăit</a:t>
            </a:r>
            <a:r>
              <a:rPr lang="en-US" b="1" i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nu o </a:t>
            </a:r>
            <a:r>
              <a:rPr lang="en-US" b="1" i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problemă</a:t>
            </a:r>
            <a:r>
              <a:rPr lang="en-US" b="1" i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b="1" i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rezolvat</a:t>
            </a:r>
            <a:r>
              <a:rPr lang="en-US" b="1" i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(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Osho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”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Intimitatea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Încrederea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sine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celălalt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”)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325802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954158" y="822965"/>
            <a:ext cx="9833112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Noi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000" b="1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toţi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000" b="1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trebuie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000" b="1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să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ne </a:t>
            </a:r>
            <a:r>
              <a:rPr kumimoji="0" lang="en-US" altLang="en-US" sz="2000" b="1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facem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000" b="1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datoria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000" b="1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şi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000" b="1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să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000" b="1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facem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000" b="1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lumea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un </a:t>
            </a:r>
            <a:r>
              <a:rPr kumimoji="0" lang="en-US" altLang="en-US" sz="2000" b="1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loc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000" b="1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mai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bun! Cum? </a:t>
            </a:r>
            <a:r>
              <a:rPr kumimoji="0" lang="en-US" altLang="en-US" sz="2000" b="1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Citeşte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000" b="1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şi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000" b="1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află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!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1.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Zâmbeşte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mai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des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deoarece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zâmbetul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este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contagios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şi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modalitate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foarte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bună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de a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crea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fericire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î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lume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Zâmbeşte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unui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străin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zâmbeşte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şefului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tău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zâmbeşte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tuturor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care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î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ţi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ies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î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cale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Poate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fi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ciudat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la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î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nceput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dar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cu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siguranţă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de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vei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mult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mai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bine cu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timpul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!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5" name="Picture 6" descr="Zâmbetul e molipsitor! Fii fericit şi arată-le tuturor! | Albinuţa Magic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37113" y="2937842"/>
            <a:ext cx="5367130" cy="3144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285460" y="4395581"/>
            <a:ext cx="9501809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272496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72955" y="553282"/>
            <a:ext cx="11123915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2.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Ajută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cei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nevoiaşi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Poate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fi la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fel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de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simplu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ca a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ajuta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un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bătrân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să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treacă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strada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sau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să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-l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ajuţi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să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urce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î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autobuz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Fă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cel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puţin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faptă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bună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î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fiecare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zi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49" name="Picture 7" descr="Ajutoare pentru unele familii nevoiașe din comuna Năeni | STIRILE  BUZAUMEDIA.R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44417" y="2143126"/>
            <a:ext cx="5844209" cy="3383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2143125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065353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43339" y="556591"/>
            <a:ext cx="8600661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1200"/>
              </a:spcAft>
            </a:pP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Cultivă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plante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Dacă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poţi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face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lumea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un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loc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verde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acesta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deveni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un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loc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bun!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EDUCAȚIE TEHNOLOGICĂ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07096" y="1987826"/>
            <a:ext cx="6427304" cy="41611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9957547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27652" y="477079"/>
            <a:ext cx="8216348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1200"/>
              </a:spcAft>
            </a:pP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Evită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poluarea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atmosferei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Evită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utilizarea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transportului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privat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atunci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când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opţiunea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să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foloseşti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transportul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public.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La · nivel · mondial · poluare · desen · animat · imagine · lume · pământ -  ilustratie vectoriala © John Takai (cteconsulting) (#289766) | Stockfresh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69008" y="1251590"/>
            <a:ext cx="2987027" cy="204820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927652" y="3538330"/>
            <a:ext cx="8216348" cy="981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1200"/>
              </a:spcAft>
            </a:pP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Alcoolismul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atunci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când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necontrolat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poate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provoca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tulburări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societate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lume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Deci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grijă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cât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mult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bei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nu conduce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când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eşti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beat!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Ce se intampla daca nu bei alcool o luna? Incredibil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54638" y="4373217"/>
            <a:ext cx="2935066" cy="17081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405417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75861" y="503583"/>
            <a:ext cx="8468139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1200"/>
              </a:spcAft>
            </a:pP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Fumatul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dăunător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sănătatea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ta,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lume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Încearcă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să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dirty="0" err="1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 tooltip="20 de modalităţi pentru a-ţi schimba viaţa"/>
              </a:rPr>
              <a:t>renunţi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cel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puţin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să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reduci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numărul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ţigări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care le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fumezi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fiecare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zi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STOP FUMAT (@STOPFUMAT) | Twitter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17230" y="1334416"/>
            <a:ext cx="1653540" cy="165354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675861" y="3133730"/>
            <a:ext cx="8468139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1200"/>
              </a:spcAft>
            </a:pP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Păstrează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mediul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curat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Nu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arunca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gunoiul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drumuri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Dacă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vezi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un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deşeu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hârtie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jos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ridic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-o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pune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-o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coşul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cel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apropiat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Indicator A4, Pastrati curatenia! - eMAG.ro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12765" y="4364719"/>
            <a:ext cx="2517913" cy="16517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7321541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901148"/>
            <a:ext cx="9144000" cy="185530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Este </a:t>
            </a:r>
            <a:r>
              <a:rPr lang="en-US" dirty="0" err="1"/>
              <a:t>lumea</a:t>
            </a:r>
            <a:r>
              <a:rPr lang="en-US" dirty="0"/>
              <a:t> </a:t>
            </a:r>
            <a:r>
              <a:rPr lang="en-US" dirty="0" err="1"/>
              <a:t>noastră</a:t>
            </a:r>
            <a:r>
              <a:rPr lang="en-US" dirty="0"/>
              <a:t>, </a:t>
            </a:r>
            <a:r>
              <a:rPr lang="en-US" dirty="0" err="1"/>
              <a:t>să</a:t>
            </a:r>
            <a:r>
              <a:rPr lang="en-US" dirty="0"/>
              <a:t> </a:t>
            </a:r>
            <a:r>
              <a:rPr lang="en-US" dirty="0" err="1"/>
              <a:t>acționăm</a:t>
            </a:r>
            <a:r>
              <a:rPr lang="en-US" dirty="0"/>
              <a:t> </a:t>
            </a:r>
            <a:r>
              <a:rPr lang="en-US" dirty="0" err="1"/>
              <a:t>împreună</a:t>
            </a:r>
            <a:r>
              <a:rPr lang="en-US" dirty="0"/>
              <a:t>!</a:t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 descr="https://www.coe.int/documents/24832180/65547192/GEW_Banner.gif/3ceaaa14-787a-c1de-db12-65e3dcf9667a?t=159109803900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1896" y="2332382"/>
            <a:ext cx="7209182" cy="39226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3663299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36104" y="384313"/>
            <a:ext cx="8507896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1200"/>
              </a:spcAft>
            </a:pP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8.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Donează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cu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generozitate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Dă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haine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bani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produce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alimentare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Există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milioane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oameni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care se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luptă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să-şi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satisfacă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necesităţile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bază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ale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vieţii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GENEROZITATE- CUM SUNT OAMENII GENEROȘI?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2381" y="1069372"/>
            <a:ext cx="3461523" cy="219066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463826" y="3538329"/>
            <a:ext cx="8680174" cy="981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1200"/>
              </a:spcAft>
            </a:pP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9.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Predică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practică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obieceiuri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viaţă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sănătoase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Stilul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viaţă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fiinţelor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umane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creat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un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dezechilibru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univers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Mănâncă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sănătos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Fii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activ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fizic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Transmite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mesajul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cei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care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îi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cunoşti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10 obiceiuri alimentare sănătoase din jurul lumii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4297" y="4253947"/>
            <a:ext cx="4664764" cy="23058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7077319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8052" y="397565"/>
            <a:ext cx="8825948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1200"/>
              </a:spcAft>
            </a:pP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10. Ai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gânduri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bune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u="sng" dirty="0" err="1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 tooltip="4 motive pentru care să-i mulţumeşti lui Dumnezeu că te-a făcut femeie"/>
              </a:rPr>
              <a:t>pozitive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Această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lume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fi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mult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bună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dacă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oamenii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s-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comporta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bine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unul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cu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celălalt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Nu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acţiona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doar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amabil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fii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cu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sinceritate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amabil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101 Citate Despre Gandirea Pozitiva [Mesaje De Incurajare Superbe]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22783" y="1245704"/>
            <a:ext cx="3008243" cy="192156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437322" y="3428999"/>
            <a:ext cx="8706678" cy="981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1200"/>
              </a:spcAft>
            </a:pP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11. Nu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purta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pică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Nu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îţi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umple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mintea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cu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gânduri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negative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răzbunătoare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Uită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iartă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mergi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departe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Indiferent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cine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-a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rănit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fii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cel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superior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mergi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departe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Mână Mâini Strângere De - Grafică vectorială gratuită pe Pixabay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64232" y="4410422"/>
            <a:ext cx="2309785" cy="15527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6288149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3825" y="309544"/>
            <a:ext cx="11198087" cy="981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1200"/>
              </a:spcAft>
            </a:pP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12.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Împrăştie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cultura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Educaţia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conştientizarea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îi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ajută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oameni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să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crească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să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înţeleagă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să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socializeze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face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lumea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un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loc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bun,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educă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oameni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Deprinderile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igienă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bază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trebuie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predate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fiecărei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fiinţe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umane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Salvati Copiii Iasi | O sansa egala pentru toti. Educatie inclusiva in  unitatile scolare | Salvati Copiii Iasi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17843" y="1171697"/>
            <a:ext cx="3091539" cy="213803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463825" y="3591339"/>
            <a:ext cx="11198087" cy="981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1200"/>
              </a:spcAft>
            </a:pP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13.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Îmbrăţişează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cineva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care are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nevoie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O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îmbrăţişare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arată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că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îţi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pasă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încurajează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persoana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respectivă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să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meargă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departe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indiferent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unde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blocată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Organizează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campanii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„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îmbrăţişări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libere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dacă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posibil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Cele 10 probleme pe care le rezolvă dezvoltarea inteligenței emoționale |  Tikaboo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36904" y="4463430"/>
            <a:ext cx="3525078" cy="21096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3409868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783" y="238539"/>
            <a:ext cx="11489634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1200"/>
              </a:spcAft>
            </a:pP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14.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Propune-ţi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să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urezi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lucruri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frumoase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din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inimă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oamenilor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zilele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speciale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cum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fi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zilele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naştere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aniversări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promovări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putea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fi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prietenii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familia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colegii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Mesaje De Dragoste - Cele Mai Frumoase Mesaje De Iubire | Libertatea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32806" y="1172513"/>
            <a:ext cx="4463194" cy="207426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198783" y="3631096"/>
            <a:ext cx="11595652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1200"/>
              </a:spcAft>
            </a:pP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15.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Înveseleşte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cineva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care are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nevoie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Ajută-i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să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iasă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din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necazurile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grijile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lor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împărtăşindu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-le cu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ei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Spune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-le o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glumă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povesteşte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-le un incident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amuzant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30 photos qui vous feront sourire même si vous passez une mauvaise journée  - Page 2 sur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58610" y="4316155"/>
            <a:ext cx="2919356" cy="21641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42439154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791" y="304800"/>
            <a:ext cx="116884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16.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Acceptă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oamenii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pentru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ceea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ce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sunt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 Nu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critica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pe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alţii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pentru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caracteristicile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sau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obieciurile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lor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Aminteşte-ţi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că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fiecare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dintre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noi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a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avut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o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călătorie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de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viaţă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diferită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, care ne-a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modelat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caracterul</a:t>
            </a:r>
            <a:endParaRPr lang="en-US" dirty="0"/>
          </a:p>
        </p:txBody>
      </p:sp>
      <p:pic>
        <p:nvPicPr>
          <p:cNvPr id="3" name="Picture 2" descr="Respect · oameni · sageti · reciproc · 3D · ilustrare · 3d - imagine de  stoc © iqoncept (#7595487) | Stockfresh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79443" y="1285460"/>
            <a:ext cx="3702506" cy="185530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357809" y="3428999"/>
            <a:ext cx="11463130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1200"/>
              </a:spcAft>
            </a:pP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17. Nu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îţi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dezlănţui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dirty="0" err="1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 tooltip="Cum îţi afectează culorile starea de spirit"/>
              </a:rPr>
              <a:t>furia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indiferent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cât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provocat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eşti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Fie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că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vorba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soţia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un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străin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Când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comportamentul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lor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înfurie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trebuie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doar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să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părăseşti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locul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Cum să vorbiți cu copilul dumneavoastră despre boala cauzată de noul  coronavirus (COVID-19) | UNICEF Romania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04383" y="4114058"/>
            <a:ext cx="4068417" cy="24778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42445147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791" y="198783"/>
            <a:ext cx="11807687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1200"/>
              </a:spcAft>
            </a:pP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18.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Respectă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regulile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Fie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că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vorba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regulile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trafic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regula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a nu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folosi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telefonul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interiorul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spitalului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Asigură-te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că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respecţi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regulile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nu le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ignori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pur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simplu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Reguli: Cum ne protejăm la școală pe timp de pandemie – Planș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7565" y="1077139"/>
            <a:ext cx="5433391" cy="223590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251791" y="3506340"/>
            <a:ext cx="11569148" cy="981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1200"/>
              </a:spcAft>
            </a:pP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19. Nu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ezita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să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vorbeşti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atunci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când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crezi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că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cineva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face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rău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Când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un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tânăr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nu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oferă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locul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„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rezervat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persoane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vârstnice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cu handicap”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unei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doamne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vârstă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atunci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când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cineva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parchează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spaţiul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parcare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persoanele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cu handicap,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spune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-le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că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ceea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fac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nu e bine.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Vocea ta.Unde s-a dus respectul față de cei în vârstă?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20815" y="4582713"/>
            <a:ext cx="2981325" cy="19862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8767782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522" y="351707"/>
            <a:ext cx="11741426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1200"/>
              </a:spcAft>
            </a:pP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20.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Dragostea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entitate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care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poate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face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lumea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un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loc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bun.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Acolo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unde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există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iubire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nu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există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ură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Deci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iubeşte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alte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fiinţe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umane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plantele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animalele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totul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necondiţionat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Agenția de Mediu | Ministerul Agriculturii, Dezvoltării Regionale și  Mediului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4558" y="1769662"/>
            <a:ext cx="5565912" cy="3266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Doar o îmbrațișare... - Secretele.com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26087" y="1769663"/>
            <a:ext cx="4678017" cy="32661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2009170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Monika\Desktop\totul de pe desktop 22.06.2020\poze ix d ziua educatiei\20181005_11252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39688" y="728870"/>
            <a:ext cx="9780104" cy="54598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6165382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s://scontent.ftsr1-2.fna.fbcdn.net/v/t1.15752-0/p480x480/125097991_804209350125141_461886384835721376_n.jpg?_nc_cat=109&amp;ccb=2&amp;_nc_sid=ae9488&amp;_nc_ohc=Mw4d00xNNPMAX_A_Nbt&amp;_nc_ht=scontent.ftsr1-2.fna&amp;tp=6&amp;oh=8e8a6bffb649411d06ddb10b43237437&amp;oe=5FD3600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339" y="1030453"/>
            <a:ext cx="4678017" cy="531733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C:\Users\Monika\Desktop\125095622_1036349663541576_7563174154015300095_n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804990" y="815013"/>
            <a:ext cx="4505741" cy="55261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41302228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CLASA A XI A D – </a:t>
            </a:r>
            <a:r>
              <a:rPr lang="en-US" dirty="0" err="1" smtClean="0"/>
              <a:t>lucratori</a:t>
            </a:r>
            <a:r>
              <a:rPr lang="en-US" dirty="0" smtClean="0"/>
              <a:t> </a:t>
            </a:r>
            <a:r>
              <a:rPr lang="en-US" dirty="0" err="1" smtClean="0"/>
              <a:t>hotelieri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 smtClean="0"/>
              <a:t>Bibliografie</a:t>
            </a:r>
            <a:r>
              <a:rPr lang="en-US" dirty="0" smtClean="0"/>
              <a:t>: internet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Diriginte</a:t>
            </a:r>
            <a:r>
              <a:rPr lang="en-US" dirty="0" smtClean="0"/>
              <a:t> : </a:t>
            </a:r>
            <a:r>
              <a:rPr lang="en-US" dirty="0" err="1" smtClean="0"/>
              <a:t>Ivanitchi</a:t>
            </a:r>
            <a:r>
              <a:rPr lang="en-US" dirty="0" smtClean="0"/>
              <a:t> Monika </a:t>
            </a:r>
            <a:endParaRPr lang="en-US" dirty="0"/>
          </a:p>
        </p:txBody>
      </p:sp>
      <p:pic>
        <p:nvPicPr>
          <p:cNvPr id="4" name="Picture 3" descr="CTC Academy - CTC Academy's Learn Together preschool... | Facebook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32701" y="1690688"/>
            <a:ext cx="5381625" cy="42614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9784141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8296" y="1099930"/>
            <a:ext cx="11529391" cy="1752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MAI BUNI, MAI PUTERNICI </a:t>
            </a:r>
            <a:r>
              <a:rPr lang="en-US" sz="4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ÎMPREUNĂ !!!</a:t>
            </a:r>
            <a:endParaRPr lang="en-US" sz="44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4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SĂ FIM O PARTE DIN SOLUŢIE !!!!!</a:t>
            </a:r>
            <a:endParaRPr lang="en-US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C:\Users\Monika\Desktop\125095622_1036349663541576_7563174154015300095_n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710608" y="795129"/>
            <a:ext cx="3710608" cy="80308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6809200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4887" y="583096"/>
            <a:ext cx="10455965" cy="5674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Incotro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se </a:t>
            </a:r>
            <a:r>
              <a:rPr lang="en-US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îndreaptă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lumea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noastră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?</a:t>
            </a:r>
            <a:endParaRPr lang="en-US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 de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obicei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întrebarea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generează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două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poziţii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radicale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opuse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şi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ireconciliabile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o parte,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cel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sumbru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şi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disperat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pesimism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iar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alta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optimismul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cel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fantezist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şi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naiv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Totul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oscilează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între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infern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şi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paradis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Din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perspectiva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ultra-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optimistă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lumea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noastră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urmăreşte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linie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ascendentă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şi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nu se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întrevăd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evenimente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perturbatoare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importante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Creaţia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şi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progresul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sunt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constante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Se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trăieşte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cu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convingerea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că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astăzi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este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bine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decât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ieri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iar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mâine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fi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bine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decât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azi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nu ne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ameninţă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dificultăţi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probleme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grave,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dimpotrivă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totul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emană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iubire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şi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înţelegere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în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minunata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familie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omenirii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dirty="0"/>
              <a:t> </a:t>
            </a:r>
            <a:endParaRPr lang="en-US" dirty="0" smtClean="0"/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dirty="0" err="1" smtClean="0"/>
              <a:t>Ciocnirile</a:t>
            </a:r>
            <a:r>
              <a:rPr lang="en-US" dirty="0"/>
              <a:t>, </a:t>
            </a:r>
            <a:r>
              <a:rPr lang="en-US" dirty="0" err="1"/>
              <a:t>confruntările</a:t>
            </a:r>
            <a:r>
              <a:rPr lang="en-US" dirty="0"/>
              <a:t>, </a:t>
            </a:r>
            <a:r>
              <a:rPr lang="en-US" dirty="0" err="1"/>
              <a:t>erorile</a:t>
            </a:r>
            <a:r>
              <a:rPr lang="en-US" dirty="0"/>
              <a:t> </a:t>
            </a:r>
            <a:r>
              <a:rPr lang="en-US" dirty="0" err="1"/>
              <a:t>sunt</a:t>
            </a:r>
            <a:r>
              <a:rPr lang="en-US" dirty="0"/>
              <a:t> considerate simple </a:t>
            </a:r>
            <a:r>
              <a:rPr lang="en-US" dirty="0" err="1"/>
              <a:t>farse</a:t>
            </a:r>
            <a:r>
              <a:rPr lang="en-US" dirty="0"/>
              <a:t> ale </a:t>
            </a:r>
            <a:r>
              <a:rPr lang="en-US" dirty="0" err="1"/>
              <a:t>vieţii</a:t>
            </a:r>
            <a:r>
              <a:rPr lang="en-US" dirty="0"/>
              <a:t>, </a:t>
            </a:r>
            <a:r>
              <a:rPr lang="en-US" dirty="0" err="1"/>
              <a:t>fără</a:t>
            </a:r>
            <a:r>
              <a:rPr lang="en-US" dirty="0"/>
              <a:t> </a:t>
            </a:r>
            <a:r>
              <a:rPr lang="en-US" dirty="0" err="1"/>
              <a:t>urmări</a:t>
            </a:r>
            <a:r>
              <a:rPr lang="en-US" dirty="0"/>
              <a:t> </a:t>
            </a:r>
            <a:r>
              <a:rPr lang="en-US" dirty="0" err="1"/>
              <a:t>importante</a:t>
            </a:r>
            <a:r>
              <a:rPr lang="en-US" dirty="0"/>
              <a:t>, </a:t>
            </a:r>
            <a:r>
              <a:rPr lang="en-US" dirty="0" err="1"/>
              <a:t>uşor</a:t>
            </a:r>
            <a:r>
              <a:rPr lang="en-US" dirty="0"/>
              <a:t> de </a:t>
            </a:r>
            <a:r>
              <a:rPr lang="en-US" dirty="0" err="1"/>
              <a:t>soluţionat</a:t>
            </a:r>
            <a:r>
              <a:rPr lang="en-US" dirty="0"/>
              <a:t> cu </a:t>
            </a:r>
            <a:r>
              <a:rPr lang="en-US" dirty="0" err="1"/>
              <a:t>bunăvoinţă</a:t>
            </a:r>
            <a:r>
              <a:rPr lang="en-US" dirty="0"/>
              <a:t> </a:t>
            </a:r>
            <a:r>
              <a:rPr lang="en-US" dirty="0" err="1"/>
              <a:t>şi</a:t>
            </a:r>
            <a:r>
              <a:rPr lang="en-US" dirty="0"/>
              <a:t> </a:t>
            </a:r>
            <a:r>
              <a:rPr lang="en-US" dirty="0" err="1"/>
              <a:t>zâmbet</a:t>
            </a:r>
            <a:r>
              <a:rPr lang="en-US" dirty="0"/>
              <a:t>. </a:t>
            </a:r>
            <a:r>
              <a:rPr lang="en-US" dirty="0" err="1"/>
              <a:t>Singurul</a:t>
            </a:r>
            <a:r>
              <a:rPr lang="en-US" dirty="0"/>
              <a:t> aspect care </a:t>
            </a:r>
            <a:r>
              <a:rPr lang="en-US" dirty="0" err="1"/>
              <a:t>umbreşte</a:t>
            </a:r>
            <a:r>
              <a:rPr lang="en-US" dirty="0"/>
              <a:t> </a:t>
            </a:r>
            <a:r>
              <a:rPr lang="en-US" dirty="0" err="1"/>
              <a:t>aparenta</a:t>
            </a:r>
            <a:r>
              <a:rPr lang="en-US" dirty="0"/>
              <a:t> </a:t>
            </a:r>
            <a:r>
              <a:rPr lang="en-US" dirty="0" err="1"/>
              <a:t>fericire</a:t>
            </a:r>
            <a:r>
              <a:rPr lang="en-US" dirty="0"/>
              <a:t> </a:t>
            </a:r>
            <a:r>
              <a:rPr lang="en-US" dirty="0" err="1"/>
              <a:t>îl</a:t>
            </a:r>
            <a:r>
              <a:rPr lang="en-US" dirty="0"/>
              <a:t> </a:t>
            </a:r>
            <a:r>
              <a:rPr lang="en-US" dirty="0" err="1"/>
              <a:t>reprezintă</a:t>
            </a:r>
            <a:r>
              <a:rPr lang="en-US" dirty="0"/>
              <a:t> </a:t>
            </a:r>
            <a:r>
              <a:rPr lang="en-US" dirty="0" err="1"/>
              <a:t>cei</a:t>
            </a:r>
            <a:r>
              <a:rPr lang="en-US" dirty="0"/>
              <a:t> care nu </a:t>
            </a:r>
            <a:r>
              <a:rPr lang="en-US" dirty="0" err="1"/>
              <a:t>adoptă</a:t>
            </a:r>
            <a:r>
              <a:rPr lang="en-US" dirty="0"/>
              <a:t> o </a:t>
            </a:r>
            <a:r>
              <a:rPr lang="en-US" dirty="0" err="1"/>
              <a:t>astfel</a:t>
            </a:r>
            <a:r>
              <a:rPr lang="en-US" dirty="0"/>
              <a:t> de </a:t>
            </a:r>
            <a:r>
              <a:rPr lang="en-US" dirty="0" err="1"/>
              <a:t>atitudine</a:t>
            </a:r>
            <a:r>
              <a:rPr lang="en-US" dirty="0"/>
              <a:t> </a:t>
            </a:r>
            <a:r>
              <a:rPr lang="en-US" dirty="0" err="1"/>
              <a:t>şi</a:t>
            </a:r>
            <a:r>
              <a:rPr lang="en-US" dirty="0"/>
              <a:t> </a:t>
            </a:r>
            <a:r>
              <a:rPr lang="en-US" dirty="0" err="1"/>
              <a:t>unele</a:t>
            </a:r>
            <a:r>
              <a:rPr lang="en-US" dirty="0"/>
              <a:t> </a:t>
            </a:r>
            <a:r>
              <a:rPr lang="en-US" dirty="0" err="1"/>
              <a:t>semne</a:t>
            </a:r>
            <a:r>
              <a:rPr lang="en-US" dirty="0"/>
              <a:t> </a:t>
            </a:r>
            <a:r>
              <a:rPr lang="en-US" dirty="0" err="1"/>
              <a:t>rău-prevestitoare</a:t>
            </a:r>
            <a:r>
              <a:rPr lang="en-US" dirty="0"/>
              <a:t> </a:t>
            </a:r>
            <a:r>
              <a:rPr lang="en-US" dirty="0" err="1"/>
              <a:t>ce</a:t>
            </a:r>
            <a:r>
              <a:rPr lang="en-US" dirty="0"/>
              <a:t> </a:t>
            </a:r>
            <a:r>
              <a:rPr lang="en-US" dirty="0" err="1"/>
              <a:t>tulbură</a:t>
            </a:r>
            <a:r>
              <a:rPr lang="en-US" dirty="0"/>
              <a:t> </a:t>
            </a:r>
            <a:r>
              <a:rPr lang="en-US" dirty="0" err="1"/>
              <a:t>bucuria</a:t>
            </a:r>
            <a:r>
              <a:rPr lang="en-US" dirty="0"/>
              <a:t> </a:t>
            </a:r>
            <a:r>
              <a:rPr lang="en-US" dirty="0" err="1"/>
              <a:t>inconştientă</a:t>
            </a:r>
            <a:r>
              <a:rPr lang="en-US" dirty="0"/>
              <a:t> a </a:t>
            </a:r>
            <a:r>
              <a:rPr lang="en-US" dirty="0" err="1"/>
              <a:t>acelora</a:t>
            </a:r>
            <a:r>
              <a:rPr lang="en-US" dirty="0"/>
              <a:t> care </a:t>
            </a:r>
            <a:r>
              <a:rPr lang="en-US" dirty="0" err="1"/>
              <a:t>văd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interpretează</a:t>
            </a:r>
            <a:r>
              <a:rPr lang="en-US" dirty="0"/>
              <a:t> </a:t>
            </a:r>
            <a:r>
              <a:rPr lang="en-US" dirty="0" err="1"/>
              <a:t>lucrurile</a:t>
            </a:r>
            <a:r>
              <a:rPr lang="en-US" dirty="0"/>
              <a:t> </a:t>
            </a:r>
            <a:r>
              <a:rPr lang="en-US" dirty="0" err="1"/>
              <a:t>aşa</a:t>
            </a:r>
            <a:r>
              <a:rPr lang="en-US" dirty="0"/>
              <a:t> cum le </a:t>
            </a:r>
            <a:r>
              <a:rPr lang="en-US" dirty="0" err="1"/>
              <a:t>convine</a:t>
            </a:r>
            <a:r>
              <a:rPr lang="en-US" dirty="0"/>
              <a:t>. </a:t>
            </a:r>
            <a:r>
              <a:rPr lang="en-US" dirty="0" err="1"/>
              <a:t>Impresia</a:t>
            </a:r>
            <a:r>
              <a:rPr lang="en-US" dirty="0"/>
              <a:t> </a:t>
            </a:r>
            <a:r>
              <a:rPr lang="en-US" dirty="0" err="1"/>
              <a:t>creată</a:t>
            </a:r>
            <a:r>
              <a:rPr lang="en-US" dirty="0"/>
              <a:t> de o </a:t>
            </a:r>
            <a:r>
              <a:rPr lang="en-US" dirty="0" err="1"/>
              <a:t>atare</a:t>
            </a:r>
            <a:r>
              <a:rPr lang="en-US" dirty="0"/>
              <a:t> </a:t>
            </a:r>
            <a:r>
              <a:rPr lang="en-US" dirty="0" err="1"/>
              <a:t>atitudine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aceea</a:t>
            </a:r>
            <a:r>
              <a:rPr lang="en-US" dirty="0"/>
              <a:t> a </a:t>
            </a:r>
            <a:r>
              <a:rPr lang="en-US" dirty="0" err="1"/>
              <a:t>unei</a:t>
            </a:r>
            <a:r>
              <a:rPr lang="en-US" dirty="0"/>
              <a:t> </a:t>
            </a:r>
            <a:r>
              <a:rPr lang="en-US" dirty="0" err="1"/>
              <a:t>treceri</a:t>
            </a:r>
            <a:r>
              <a:rPr lang="en-US" dirty="0"/>
              <a:t> </a:t>
            </a:r>
            <a:r>
              <a:rPr lang="en-US" dirty="0" err="1"/>
              <a:t>prin</a:t>
            </a:r>
            <a:r>
              <a:rPr lang="en-US" dirty="0"/>
              <a:t> </a:t>
            </a:r>
            <a:r>
              <a:rPr lang="en-US" dirty="0" err="1"/>
              <a:t>Istorie</a:t>
            </a:r>
            <a:r>
              <a:rPr lang="en-US" dirty="0"/>
              <a:t> </a:t>
            </a:r>
            <a:r>
              <a:rPr lang="en-US" dirty="0" err="1"/>
              <a:t>ce</a:t>
            </a:r>
            <a:r>
              <a:rPr lang="en-US" dirty="0"/>
              <a:t> </a:t>
            </a:r>
            <a:r>
              <a:rPr lang="en-US" dirty="0" err="1"/>
              <a:t>aproape</a:t>
            </a:r>
            <a:r>
              <a:rPr lang="en-US" dirty="0"/>
              <a:t> nu </a:t>
            </a:r>
            <a:r>
              <a:rPr lang="en-US" dirty="0" err="1"/>
              <a:t>lasă</a:t>
            </a:r>
            <a:r>
              <a:rPr lang="en-US" dirty="0"/>
              <a:t> </a:t>
            </a:r>
            <a:r>
              <a:rPr lang="en-US" dirty="0" err="1"/>
              <a:t>urme</a:t>
            </a:r>
            <a:r>
              <a:rPr lang="en-US" dirty="0"/>
              <a:t>.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756260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11966" y="715617"/>
            <a:ext cx="9157252" cy="4867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Atitudinea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pesimistă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altă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parte,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concepe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civilizaţie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aflată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în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cădere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liberă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astăzi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este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rău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decât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ieri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şi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mâine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fi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rău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decât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azi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Degradarea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genului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uman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este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evidentă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şi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se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invocă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drept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cauze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ale sale diverse motive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printre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care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greşeli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ordin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strict spiritual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concret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îndepărtarea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o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religie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altă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ori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neînţelegerea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uneia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alteia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dintre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formele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socio-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politice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Din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aceeaşi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perspectivă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ştiinţa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are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urmări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nefaste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cu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cât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avem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multe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cunoştinţe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cu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atât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provocăm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multe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dezastre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şi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întrebuinţăm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greşit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informaţia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Arta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este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simplă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exacerbare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simţurilor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 Ne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aflăm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în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pragul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unui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dezastru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total –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situaţia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lumii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se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înrăutăţeşte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şi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nu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avem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soluţii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Nu ne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rămâne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decât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să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aşteptăm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sfârşitul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acestei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lumi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marea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catastrofă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despre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care,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în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spiritul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aceluiaşi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negativism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absolut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se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fac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tot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felul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preziceri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Prin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urmare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repetăm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întrebarea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încotro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se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îndreaptă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lumea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noastră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Nu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avem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oare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decât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aceste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două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posibilităţi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a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privi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lumea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şi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viaţa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58873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3427" y="1099930"/>
            <a:ext cx="9104244" cy="47654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Dacă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analizăm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obiectiv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perioada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contemporană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este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imposibil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să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evităm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ideea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criză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Există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multe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lucruri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nefuncţionale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inutile,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uitate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pierdute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depăşite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uzate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În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inima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fiecărui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om se face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simţită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dorinţă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intensă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schimbare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însă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nu se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ştie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prea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bine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ce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anume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trebuie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schimbat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şi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nici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în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ce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direcţie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se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vor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deschide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căile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cele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viabile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Morala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atemporală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sentimentul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că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suntem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mult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decât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realitatea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imediată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s-a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diluat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în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conştiinţe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zace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adormită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în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profunzimile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inconştientului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se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iveşte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din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când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în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când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fără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se face bine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auzită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în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conştiinţa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mulţimii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dezorientate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Frumuseţea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curajul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onestitatea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fineţea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bunului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gust,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delicateţea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iubirii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spiritualitatea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sunt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ascunse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de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parcă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fi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defecte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ruşinoase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în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spatele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modei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pasagere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al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ironiilor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grosolăniei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şi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violenţei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Este de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ajuns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privire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pentru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observa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agresivitatea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individuală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şi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colectivă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intoleranţa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suverană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dispreţul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unora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faţă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ceilalţi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şi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dorinţe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vindicative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toate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planurile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893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22783" y="662609"/>
            <a:ext cx="8282608" cy="5283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Nu </a:t>
            </a:r>
            <a:r>
              <a:rPr lang="en-US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există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atunci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nicio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rază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lumină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Sigur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că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există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cu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condiţia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să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observăm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şi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să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analizăm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evenimentele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din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jur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şi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apoi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să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extragem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învăţăminte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din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toate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exista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lumină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atâta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timp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cât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ne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vom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păstra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capacitatea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a visa o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lume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nouă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şi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bună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şi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vom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depune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efortul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a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transforma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visul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în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realitate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Raza de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lumină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fi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prezentă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câtă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vreme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vom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citi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paginile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mereu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vii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şi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actuale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ale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Istoriei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învăţând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din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ele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că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am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depăşit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întotdeauna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momentele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triste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şi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dificile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ale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vieţii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Cel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benefic optimism se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exprimă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astfel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drept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voinţa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şi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inteligenţa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a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descoperi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greşelile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ce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se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repetă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şi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a le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înlocui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cu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decizii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corecte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Încotro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se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îndreaptă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lumea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noastră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Către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propriul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destin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iar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oamenii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nu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suntem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străini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el. A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venit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vremea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să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ne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punem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nouă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întrebare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sunt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eu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capabil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să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particip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activ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la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momentul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meu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istoric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A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răspunde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afirmativ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la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această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întrebare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înseamnă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mobiliza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capacitatea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necesară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înfăptuirii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Acum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este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momentul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179395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umea mea | ionbusuioc.wordpress.com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34818" y="954157"/>
            <a:ext cx="7805530" cy="52876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7593354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90261" y="1073425"/>
            <a:ext cx="8759687" cy="4782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15000"/>
              </a:lnSpc>
              <a:spcAft>
                <a:spcPts val="1800"/>
              </a:spcAft>
            </a:pP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Avem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cu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toţii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momentele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noastre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slăbiciune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care ne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simţim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sfârşiţi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invadaţi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cotidian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captivi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inutilitatea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unei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existenţe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anoste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obosiţi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propria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viaţă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cu un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profund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sentiment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că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trăim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ne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complacem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propria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minciună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într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-o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realitate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crudă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creată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existentă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doar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propria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minte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15000"/>
              </a:lnSpc>
              <a:spcAft>
                <a:spcPts val="0"/>
              </a:spcAft>
            </a:pP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Trăim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însă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într-adevăr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doar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supravieţuim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momentului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perfecţionându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-ne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arta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a ne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autominţi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că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„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trăim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clipa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 ? 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cum ne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trezim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viaţă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din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această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letargie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care ne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complacem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multe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ori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din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comoditate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cum ne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dăm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propriul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restart la „a fi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simţi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”?!</a:t>
            </a:r>
            <a:endParaRPr lang="en-US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15000"/>
              </a:lnSpc>
              <a:spcAft>
                <a:spcPts val="0"/>
              </a:spcAft>
            </a:pP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15000"/>
              </a:lnSpc>
              <a:spcAft>
                <a:spcPts val="0"/>
              </a:spcAft>
            </a:pP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Îmi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vin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minte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cele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spuse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 James Allen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cartea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„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Omul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devine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ceea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gândeşte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”:</a:t>
            </a:r>
            <a:r>
              <a:rPr lang="en-US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15000"/>
              </a:lnSpc>
              <a:spcAft>
                <a:spcPts val="0"/>
              </a:spcAft>
            </a:pP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en-US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Omul</a:t>
            </a:r>
            <a:r>
              <a:rPr lang="en-US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US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Minte</a:t>
            </a:r>
            <a:r>
              <a:rPr lang="en-US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en-US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oriunde</a:t>
            </a:r>
            <a:r>
              <a:rPr lang="en-US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îşi</a:t>
            </a:r>
            <a:r>
              <a:rPr lang="en-US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duce cu el </a:t>
            </a:r>
            <a:r>
              <a:rPr lang="en-US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instrumentul</a:t>
            </a:r>
            <a:r>
              <a:rPr lang="en-US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gândirii</a:t>
            </a:r>
            <a:r>
              <a:rPr lang="en-US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modelându-şi</a:t>
            </a:r>
            <a:r>
              <a:rPr lang="en-US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astfel</a:t>
            </a:r>
            <a:r>
              <a:rPr lang="en-US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realitatea</a:t>
            </a:r>
            <a:r>
              <a:rPr lang="en-US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dorită</a:t>
            </a:r>
            <a:r>
              <a:rPr lang="en-US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El </a:t>
            </a:r>
            <a:r>
              <a:rPr lang="en-US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îşi</a:t>
            </a:r>
            <a:r>
              <a:rPr lang="en-US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făureşte</a:t>
            </a:r>
            <a:r>
              <a:rPr lang="en-US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mie</a:t>
            </a:r>
            <a:r>
              <a:rPr lang="en-US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bucurii</a:t>
            </a:r>
            <a:r>
              <a:rPr lang="en-US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dar</a:t>
            </a:r>
            <a:r>
              <a:rPr lang="en-US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en-US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mie</a:t>
            </a:r>
            <a:r>
              <a:rPr lang="en-US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lucruri</a:t>
            </a:r>
            <a:r>
              <a:rPr lang="en-US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rele</a:t>
            </a:r>
            <a:r>
              <a:rPr lang="en-US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El </a:t>
            </a:r>
            <a:r>
              <a:rPr lang="en-US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gândeşte</a:t>
            </a:r>
            <a:r>
              <a:rPr lang="en-US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taină</a:t>
            </a:r>
            <a:r>
              <a:rPr lang="en-US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dar</a:t>
            </a:r>
            <a:r>
              <a:rPr lang="en-US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gândurile</a:t>
            </a:r>
            <a:r>
              <a:rPr lang="en-US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sale se </a:t>
            </a:r>
            <a:r>
              <a:rPr lang="en-US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îndeplinesc</a:t>
            </a:r>
            <a:r>
              <a:rPr lang="en-US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mediul</a:t>
            </a:r>
            <a:r>
              <a:rPr lang="en-US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exterior nu </a:t>
            </a:r>
            <a:r>
              <a:rPr lang="en-US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US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decât</a:t>
            </a:r>
            <a:r>
              <a:rPr lang="en-US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oglinda</a:t>
            </a:r>
            <a:r>
              <a:rPr lang="en-US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care se </a:t>
            </a:r>
            <a:r>
              <a:rPr lang="en-US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priveşte</a:t>
            </a:r>
            <a:r>
              <a:rPr lang="en-US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„</a:t>
            </a:r>
            <a:endParaRPr lang="en-US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15000"/>
              </a:lnSpc>
              <a:spcAft>
                <a:spcPts val="0"/>
              </a:spcAft>
            </a:pP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84833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1723</Words>
  <Application>Microsoft Office PowerPoint</Application>
  <PresentationFormat>Particularizare</PresentationFormat>
  <Paragraphs>70</Paragraphs>
  <Slides>29</Slides>
  <Notes>0</Notes>
  <HiddenSlides>0</HiddenSlides>
  <MMClips>0</MMClips>
  <ScaleCrop>false</ScaleCrop>
  <HeadingPairs>
    <vt:vector size="4" baseType="variant">
      <vt:variant>
        <vt:lpstr>Temă</vt:lpstr>
      </vt:variant>
      <vt:variant>
        <vt:i4>1</vt:i4>
      </vt:variant>
      <vt:variant>
        <vt:lpstr>Titluri diapozitive</vt:lpstr>
      </vt:variant>
      <vt:variant>
        <vt:i4>29</vt:i4>
      </vt:variant>
    </vt:vector>
  </HeadingPairs>
  <TitlesOfParts>
    <vt:vector size="30" baseType="lpstr">
      <vt:lpstr>Office Theme</vt:lpstr>
      <vt:lpstr>Diapozitivul 1</vt:lpstr>
      <vt:lpstr>  Este lumea noastră, să acționăm împreună! </vt:lpstr>
      <vt:lpstr>Diapozitivul 3</vt:lpstr>
      <vt:lpstr>Diapozitivul 4</vt:lpstr>
      <vt:lpstr>Diapozitivul 5</vt:lpstr>
      <vt:lpstr>Diapozitivul 6</vt:lpstr>
      <vt:lpstr>Diapozitivul 7</vt:lpstr>
      <vt:lpstr>Diapozitivul 8</vt:lpstr>
      <vt:lpstr>Diapozitivul 9</vt:lpstr>
      <vt:lpstr>Diapozitivul 10</vt:lpstr>
      <vt:lpstr>Diapozitivul 11</vt:lpstr>
      <vt:lpstr>Diapozitivul 12</vt:lpstr>
      <vt:lpstr>Diapozitivul 13</vt:lpstr>
      <vt:lpstr>Diapozitivul 14</vt:lpstr>
      <vt:lpstr>Diapozitivul 15</vt:lpstr>
      <vt:lpstr>Diapozitivul 16</vt:lpstr>
      <vt:lpstr>Diapozitivul 17</vt:lpstr>
      <vt:lpstr>Diapozitivul 18</vt:lpstr>
      <vt:lpstr>Diapozitivul 19</vt:lpstr>
      <vt:lpstr>Diapozitivul 20</vt:lpstr>
      <vt:lpstr>Diapozitivul 21</vt:lpstr>
      <vt:lpstr>Diapozitivul 22</vt:lpstr>
      <vt:lpstr>Diapozitivul 23</vt:lpstr>
      <vt:lpstr>Diapozitivul 24</vt:lpstr>
      <vt:lpstr>Diapozitivul 25</vt:lpstr>
      <vt:lpstr>Diapozitivul 26</vt:lpstr>
      <vt:lpstr>Diapozitivul 27</vt:lpstr>
      <vt:lpstr>Diapozitivul 28</vt:lpstr>
      <vt:lpstr>CLASA A XI A D – lucratori hotelieri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Este lumea noastră, să acționăm împreună!</dc:title>
  <dc:creator>Monika</dc:creator>
  <cp:lastModifiedBy>Dir adj</cp:lastModifiedBy>
  <cp:revision>11</cp:revision>
  <dcterms:created xsi:type="dcterms:W3CDTF">2020-11-11T07:52:12Z</dcterms:created>
  <dcterms:modified xsi:type="dcterms:W3CDTF">2020-11-20T08:29:45Z</dcterms:modified>
</cp:coreProperties>
</file>